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9"/>
  </p:notesMasterIdLst>
  <p:sldIdLst>
    <p:sldId id="256" r:id="rId5"/>
    <p:sldId id="257" r:id="rId6"/>
    <p:sldId id="258" r:id="rId7"/>
    <p:sldId id="350" r:id="rId8"/>
    <p:sldId id="351" r:id="rId9"/>
    <p:sldId id="259" r:id="rId10"/>
    <p:sldId id="352" r:id="rId11"/>
    <p:sldId id="260" r:id="rId12"/>
    <p:sldId id="261" r:id="rId13"/>
    <p:sldId id="262" r:id="rId14"/>
    <p:sldId id="263" r:id="rId15"/>
    <p:sldId id="264" r:id="rId16"/>
    <p:sldId id="265" r:id="rId17"/>
    <p:sldId id="267" r:id="rId18"/>
    <p:sldId id="268" r:id="rId19"/>
    <p:sldId id="269" r:id="rId20"/>
    <p:sldId id="270" r:id="rId21"/>
    <p:sldId id="271" r:id="rId22"/>
    <p:sldId id="356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54" r:id="rId89"/>
    <p:sldId id="338" r:id="rId90"/>
    <p:sldId id="339" r:id="rId91"/>
    <p:sldId id="340" r:id="rId92"/>
    <p:sldId id="341" r:id="rId93"/>
    <p:sldId id="342" r:id="rId94"/>
    <p:sldId id="343" r:id="rId95"/>
    <p:sldId id="345" r:id="rId96"/>
    <p:sldId id="344" r:id="rId97"/>
    <p:sldId id="346" r:id="rId98"/>
  </p:sldIdLst>
  <p:sldSz cx="12192000" cy="6858000"/>
  <p:notesSz cx="6858000" cy="9144000"/>
  <p:custShowLst>
    <p:custShow name="01 Unternehmen" id="0">
      <p:sldLst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</p:sldLst>
    </p:custShow>
    <p:custShow name="Dienstleistungen-Übersicht" id="1">
      <p:sldLst>
        <p:sld r:id="rId17"/>
      </p:sldLst>
    </p:custShow>
    <p:custShow name="Produkte Übersicht" id="2">
      <p:sldLst>
        <p:sld r:id="rId18"/>
      </p:sldLst>
    </p:custShow>
    <p:custShow name="02-Erfolgsfaktoren" id="3">
      <p:sldLst>
        <p:sld r:id="rId19"/>
        <p:sld r:id="rId20"/>
        <p:sld r:id="rId21"/>
        <p:sld r:id="rId22"/>
        <p:sld r:id="rId23"/>
        <p:sld r:id="rId24"/>
        <p:sld r:id="rId25"/>
        <p:sld r:id="rId26"/>
        <p:sld r:id="rId27"/>
      </p:sldLst>
    </p:custShow>
    <p:custShow name="P-01 Hydr. Schläuche" id="4">
      <p:sldLst>
        <p:sld r:id="rId28"/>
        <p:sld r:id="rId29"/>
        <p:sld r:id="rId30"/>
      </p:sldLst>
    </p:custShow>
    <p:custShow name="P-02 Metall PTFE Schläuche" id="5">
      <p:sldLst>
        <p:sld r:id="rId31"/>
        <p:sld r:id="rId32"/>
        <p:sld r:id="rId33"/>
        <p:sld r:id="rId34"/>
      </p:sldLst>
    </p:custShow>
    <p:custShow name="P-03 Indutrieschläuche" id="6">
      <p:sldLst>
        <p:sld r:id="rId35"/>
        <p:sld r:id="rId36"/>
        <p:sld r:id="rId37"/>
      </p:sldLst>
    </p:custShow>
    <p:custShow name="P-04 Verschraubungen adapter" id="7">
      <p:sldLst>
        <p:sld r:id="rId38"/>
        <p:sld r:id="rId39"/>
      </p:sldLst>
    </p:custShow>
    <p:custShow name="P-05 Rohrleitungen" id="8">
      <p:sldLst>
        <p:sld r:id="rId40"/>
        <p:sld r:id="rId41"/>
        <p:sld r:id="rId42"/>
        <p:sld r:id="rId43"/>
        <p:sld r:id="rId44"/>
      </p:sldLst>
    </p:custShow>
    <p:custShow name="P-06 Sonderamaturen" id="9">
      <p:sldLst>
        <p:sld r:id="rId45"/>
        <p:sld r:id="rId46"/>
        <p:sld r:id="rId47"/>
      </p:sldLst>
    </p:custShow>
    <p:custShow name="P-07 Hydraulikzylinder" id="10">
      <p:sldLst>
        <p:sld r:id="rId48"/>
        <p:sld r:id="rId49"/>
      </p:sldLst>
    </p:custShow>
    <p:custShow name="P-08 Dichtungen" id="11">
      <p:sldLst>
        <p:sld r:id="rId50"/>
        <p:sld r:id="rId51"/>
        <p:sld r:id="rId52"/>
      </p:sldLst>
    </p:custShow>
    <p:custShow name="P-09 Filtration" id="12">
      <p:sldLst>
        <p:sld r:id="rId53"/>
        <p:sld r:id="rId54"/>
        <p:sld r:id="rId55"/>
      </p:sldLst>
    </p:custShow>
    <p:custShow name="P -10 Pneumatik" id="13">
      <p:sldLst>
        <p:sld r:id="rId56"/>
        <p:sld r:id="rId57"/>
        <p:sld r:id="rId58"/>
      </p:sldLst>
    </p:custShow>
    <p:custShow name="P-11 Hydro-komponenten" id="14">
      <p:sldLst>
        <p:sld r:id="rId59"/>
        <p:sld r:id="rId60"/>
        <p:sld r:id="rId61"/>
      </p:sldLst>
    </p:custShow>
    <p:custShow name="P-12 Agregatebau" id="15">
      <p:sldLst>
        <p:sld r:id="rId62"/>
        <p:sld r:id="rId63"/>
        <p:sld r:id="rId64"/>
      </p:sldLst>
    </p:custShow>
    <p:custShow name="D-13 Hydr. Sofortservice" id="16">
      <p:sldLst>
        <p:sld r:id="rId65"/>
        <p:sld r:id="rId66"/>
      </p:sldLst>
    </p:custShow>
    <p:custShow name="D-14 Fluidservice" id="17">
      <p:sldLst>
        <p:sld r:id="rId67"/>
        <p:sld r:id="rId68"/>
        <p:sld r:id="rId69"/>
      </p:sldLst>
    </p:custShow>
    <p:custShow name="D-15 Industriemontage" id="18">
      <p:sldLst>
        <p:sld r:id="rId70"/>
        <p:sld r:id="rId71"/>
        <p:sld r:id="rId72"/>
        <p:sld r:id="rId73"/>
      </p:sldLst>
    </p:custShow>
    <p:custShow name="D-16 Schlauchmanagment" id="19">
      <p:sldLst>
        <p:sld r:id="rId74"/>
        <p:sld r:id="rId75"/>
        <p:sld r:id="rId76"/>
      </p:sldLst>
    </p:custShow>
    <p:custShow name="D-17 Kaban" id="20">
      <p:sldLst>
        <p:sld r:id="rId77"/>
        <p:sld r:id="rId78"/>
        <p:sld r:id="rId79"/>
        <p:sld r:id="rId80"/>
      </p:sldLst>
    </p:custShow>
    <p:custShow name="D-18 Scanner" id="21">
      <p:sldLst>
        <p:sld r:id="rId81"/>
        <p:sld r:id="rId82"/>
      </p:sldLst>
    </p:custShow>
    <p:custShow name="D-19 Serienfertigung Werk in  Werk" id="22">
      <p:sldLst>
        <p:sld r:id="rId83"/>
        <p:sld r:id="rId84"/>
        <p:sld r:id="rId85"/>
      </p:sldLst>
    </p:custShow>
    <p:custShow name="D-20 Hydo service container" id="23">
      <p:sldLst>
        <p:sld r:id="rId86"/>
        <p:sld r:id="rId87"/>
        <p:sld r:id="rId88"/>
      </p:sldLst>
    </p:custShow>
    <p:custShow name="D-21 Zylinderreparatur" id="24">
      <p:sldLst>
        <p:sld r:id="rId89"/>
        <p:sld r:id="rId90"/>
        <p:sld r:id="rId91"/>
      </p:sldLst>
    </p:custShow>
    <p:custShow name="D-22 Instandhaltung" id="25">
      <p:sldLst>
        <p:sld r:id="rId92"/>
        <p:sld r:id="rId93"/>
      </p:sldLst>
    </p:custShow>
    <p:custShow name="D-23 Tech. Beratung" id="26">
      <p:sldLst>
        <p:sld r:id="rId94"/>
        <p:sld r:id="rId95"/>
      </p:sldLst>
    </p:custShow>
    <p:custShow name="D-24 Kundenschulung" id="27">
      <p:sldLst>
        <p:sld r:id="rId96"/>
        <p:sld r:id="rId97"/>
      </p:sldLst>
    </p:custShow>
  </p:custShow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dXCkF00nIiNC1Zy4wKrIMA==" hashData="RGmM/TuqMEfdHE7AGY+NWfMC/7d/16Am2SSsITIJTu4IGNaeyNVDUrHggoEaZ3Ve0pof3hDolp2EHYVfSxcYkg=="/>
  <p:extLst>
    <p:ext uri="{521415D9-36F7-43E2-AB2F-B90AF26B5E84}">
      <p14:sectionLst xmlns:p14="http://schemas.microsoft.com/office/powerpoint/2010/main">
        <p14:section name="Start" id="{C98344DA-F695-4E86-9A14-837DB660554F}">
          <p14:sldIdLst>
            <p14:sldId id="256"/>
            <p14:sldId id="257"/>
          </p14:sldIdLst>
        </p14:section>
        <p14:section name="00 Company" id="{4D637A57-C014-46FB-8DBF-5F0D91C050FD}">
          <p14:sldIdLst>
            <p14:sldId id="258"/>
            <p14:sldId id="350"/>
            <p14:sldId id="351"/>
            <p14:sldId id="259"/>
            <p14:sldId id="352"/>
            <p14:sldId id="260"/>
            <p14:sldId id="261"/>
            <p14:sldId id="262"/>
            <p14:sldId id="263"/>
            <p14:sldId id="264"/>
            <p14:sldId id="265"/>
            <p14:sldId id="267"/>
          </p14:sldIdLst>
        </p14:section>
        <p14:section name="01 Success factors" id="{57C8C6E7-D666-465A-8069-F8E14C3FD03A}">
          <p14:sldIdLst>
            <p14:sldId id="268"/>
            <p14:sldId id="269"/>
            <p14:sldId id="270"/>
            <p14:sldId id="271"/>
            <p14:sldId id="356"/>
            <p14:sldId id="273"/>
            <p14:sldId id="274"/>
            <p14:sldId id="275"/>
            <p14:sldId id="276"/>
          </p14:sldIdLst>
        </p14:section>
        <p14:section name="P 01 Hydraulic hoses" id="{FA8DE1E0-89BC-47E1-B28B-2A9E4F3DC4B4}">
          <p14:sldIdLst>
            <p14:sldId id="277"/>
            <p14:sldId id="278"/>
            <p14:sldId id="279"/>
          </p14:sldIdLst>
        </p14:section>
        <p14:section name="P 02 Metal and PTFE hoses" id="{6D703619-5A73-4206-B8A7-51A3C14AE960}">
          <p14:sldIdLst>
            <p14:sldId id="280"/>
            <p14:sldId id="281"/>
            <p14:sldId id="282"/>
            <p14:sldId id="283"/>
          </p14:sldIdLst>
        </p14:section>
        <p14:section name="P 03 Industrial hoses" id="{A4C60181-6867-4123-A875-2C89940813EA}">
          <p14:sldIdLst>
            <p14:sldId id="284"/>
            <p14:sldId id="285"/>
            <p14:sldId id="286"/>
          </p14:sldIdLst>
        </p14:section>
        <p14:section name="P 04 Screw fittings &amp; adapters" id="{8AC76268-F90B-4329-9D99-C2650BF42FB5}">
          <p14:sldIdLst>
            <p14:sldId id="287"/>
            <p14:sldId id="288"/>
          </p14:sldIdLst>
        </p14:section>
        <p14:section name="P 05 Pipelines" id="{ED695DE5-FB21-4073-B407-1360641A3E3C}">
          <p14:sldIdLst>
            <p14:sldId id="289"/>
            <p14:sldId id="290"/>
            <p14:sldId id="291"/>
            <p14:sldId id="292"/>
            <p14:sldId id="293"/>
          </p14:sldIdLst>
        </p14:section>
        <p14:section name="P 06 Special fittings" id="{DEC95C80-814F-4262-910C-23054A125F7C}">
          <p14:sldIdLst>
            <p14:sldId id="294"/>
            <p14:sldId id="295"/>
            <p14:sldId id="296"/>
          </p14:sldIdLst>
        </p14:section>
        <p14:section name="P 07 Hydraulic cylinders" id="{C9058287-F058-4F91-B01F-88529F7BBC5C}">
          <p14:sldIdLst>
            <p14:sldId id="297"/>
            <p14:sldId id="298"/>
          </p14:sldIdLst>
        </p14:section>
        <p14:section name="P 08 Seals" id="{B566E4F9-1D6D-4EC6-97F3-BB4A9C356444}">
          <p14:sldIdLst>
            <p14:sldId id="299"/>
            <p14:sldId id="300"/>
            <p14:sldId id="301"/>
          </p14:sldIdLst>
        </p14:section>
        <p14:section name="P 09 Filtration" id="{0499EB92-3E3C-43A9-88E1-D3037B597756}">
          <p14:sldIdLst>
            <p14:sldId id="302"/>
            <p14:sldId id="303"/>
            <p14:sldId id="304"/>
          </p14:sldIdLst>
        </p14:section>
        <p14:section name="P 10 Pneumatics" id="{DA2570BE-7E2B-46AF-B13C-53F39AE37010}">
          <p14:sldIdLst>
            <p14:sldId id="305"/>
            <p14:sldId id="306"/>
            <p14:sldId id="307"/>
          </p14:sldIdLst>
        </p14:section>
        <p14:section name="P 11 Hydraulic components" id="{19A142A6-99B8-457A-B84F-6E6CFCD43EEB}">
          <p14:sldIdLst>
            <p14:sldId id="308"/>
            <p14:sldId id="309"/>
            <p14:sldId id="310"/>
          </p14:sldIdLst>
        </p14:section>
        <p14:section name="P 12 Power unit production" id="{7F413702-0C97-4BC6-AF8C-20DED69413A4}">
          <p14:sldIdLst>
            <p14:sldId id="311"/>
            <p14:sldId id="312"/>
            <p14:sldId id="313"/>
          </p14:sldIdLst>
        </p14:section>
        <p14:section name="D 13 Rapid Hydraulic Service" id="{A6D19042-B4BE-4041-98B0-885F5D79B348}">
          <p14:sldIdLst>
            <p14:sldId id="314"/>
            <p14:sldId id="315"/>
          </p14:sldIdLst>
        </p14:section>
        <p14:section name="D 14 Fluid service" id="{7607B1D9-768F-413D-BE55-06759F7BF966}">
          <p14:sldIdLst>
            <p14:sldId id="316"/>
            <p14:sldId id="317"/>
            <p14:sldId id="318"/>
          </p14:sldIdLst>
        </p14:section>
        <p14:section name="D 15 Industrial installation" id="{5AACE116-B99D-4EA2-A817-39F54FA2C05E}">
          <p14:sldIdLst>
            <p14:sldId id="319"/>
            <p14:sldId id="320"/>
            <p14:sldId id="321"/>
            <p14:sldId id="322"/>
          </p14:sldIdLst>
        </p14:section>
        <p14:section name="D 16 Hose management 2.0" id="{28A68B45-9892-41A8-A8AA-F0336306F270}">
          <p14:sldIdLst>
            <p14:sldId id="323"/>
            <p14:sldId id="324"/>
            <p14:sldId id="325"/>
          </p14:sldIdLst>
        </p14:section>
        <p14:section name="D 17 Kanban &amp; kitting" id="{41524D07-0060-4B10-AAF4-7AFD6EFD38D5}">
          <p14:sldIdLst>
            <p14:sldId id="326"/>
            <p14:sldId id="327"/>
            <p14:sldId id="328"/>
            <p14:sldId id="329"/>
          </p14:sldIdLst>
        </p14:section>
        <p14:section name="D 18 Scanner solutions" id="{D9B3B97A-C7EA-4CDC-8438-29C189445A40}">
          <p14:sldIdLst>
            <p14:sldId id="330"/>
            <p14:sldId id="331"/>
          </p14:sldIdLst>
        </p14:section>
        <p14:section name="D 19 Works-in-works manufacture" id="{55D06DCD-6A70-46D7-92F6-F10304451F48}">
          <p14:sldIdLst>
            <p14:sldId id="332"/>
            <p14:sldId id="333"/>
            <p14:sldId id="334"/>
          </p14:sldIdLst>
        </p14:section>
        <p14:section name="D 20 Service container" id="{102DD86A-3A23-4C88-B357-633CAB4FB699}">
          <p14:sldIdLst>
            <p14:sldId id="335"/>
            <p14:sldId id="336"/>
            <p14:sldId id="337"/>
          </p14:sldIdLst>
        </p14:section>
        <p14:section name="D 21 Cylinder repair" id="{874E3951-D3FF-4F64-A42F-80987ED261BB}">
          <p14:sldIdLst>
            <p14:sldId id="354"/>
            <p14:sldId id="338"/>
            <p14:sldId id="339"/>
          </p14:sldIdLst>
        </p14:section>
        <p14:section name="D 21 a Maintenance" id="{A3D071A0-07B9-4E93-A567-CEB14BA9D0E1}">
          <p14:sldIdLst>
            <p14:sldId id="340"/>
            <p14:sldId id="341"/>
          </p14:sldIdLst>
        </p14:section>
        <p14:section name="D 23 Technical consulting" id="{67127553-D4F1-4952-B3BB-1DF6ECD5A5EB}">
          <p14:sldIdLst>
            <p14:sldId id="342"/>
            <p14:sldId id="343"/>
          </p14:sldIdLst>
        </p14:section>
        <p14:section name="D 24 Customer training" id="{7F30D028-456F-48FF-991B-EB41054BBACB}">
          <p14:sldIdLst>
            <p14:sldId id="345"/>
            <p14:sldId id="344"/>
          </p14:sldIdLst>
        </p14:section>
        <p14:section name="End" id="{F73AAB5E-3388-4E31-9E50-56EBA062E22D}">
          <p14:sldIdLst>
            <p14:sldId id="346"/>
          </p14:sldIdLst>
        </p14:section>
      </p14:sectionLst>
    </p:ext>
    <p:ext uri="{EFAFB233-063F-42B5-8137-9DF3F51BA10A}">
      <p15:sldGuideLst xmlns:p15="http://schemas.microsoft.com/office/powerpoint/2012/main">
        <p15:guide id="8" orient="horz" pos="2160">
          <p15:clr>
            <a:srgbClr val="A4A3A4"/>
          </p15:clr>
        </p15:guide>
        <p15:guide id="9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712FF51-1991-FBB1-DEBD-981EF481E16F}" name="Ulrich Stephan" initials="US" userId="S::Ulrich.Stephan@triplesevenbps.onmicrosoft.com::ca97dc97-23c9-473d-b8f4-20ed718bfc7e" providerId="AD"/>
  <p188:author id="{07D8D86B-B4B5-579A-F586-98FB39E822C6}" name="Sievers, Malte" initials="SM" userId="S::4763@hansa-flex.com::9d1f9881-498a-4108-b76e-acd3031e062c" providerId="AD"/>
  <p188:author id="{D33657C9-1F56-DBB5-3AB0-CD047DC414B2}" name="Valiev, Raif" initials="VR" userId="S::12331@hansa-flex.com::07f0813a-762c-4746-9fb2-e839422c01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98" autoAdjust="0"/>
    <p:restoredTop sz="96338"/>
  </p:normalViewPr>
  <p:slideViewPr>
    <p:cSldViewPr snapToGrid="0">
      <p:cViewPr varScale="1">
        <p:scale>
          <a:sx n="117" d="100"/>
          <a:sy n="117" d="100"/>
        </p:scale>
        <p:origin x="1334" y="82"/>
      </p:cViewPr>
      <p:guideLst>
        <p:guide orient="horz" pos="2160"/>
        <p:guide pos="384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1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1126202603282398E-2"/>
          <c:w val="1"/>
          <c:h val="0.88106960950764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tx2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204</c:v>
                </c:pt>
                <c:pt idx="1">
                  <c:v>197</c:v>
                </c:pt>
                <c:pt idx="2">
                  <c:v>196</c:v>
                </c:pt>
                <c:pt idx="3">
                  <c:v>197</c:v>
                </c:pt>
                <c:pt idx="4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A-6D4C-ABB4-AD58C4DB4D62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Spalte2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Tabelle1!$C$2:$C$6</c:f>
              <c:numCache>
                <c:formatCode>General</c:formatCode>
                <c:ptCount val="5"/>
                <c:pt idx="0">
                  <c:v>253</c:v>
                </c:pt>
                <c:pt idx="1">
                  <c:v>252</c:v>
                </c:pt>
                <c:pt idx="2">
                  <c:v>263</c:v>
                </c:pt>
                <c:pt idx="3">
                  <c:v>266</c:v>
                </c:pt>
                <c:pt idx="4">
                  <c:v>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FA-6D4C-ABB4-AD58C4DB4D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902204015"/>
        <c:axId val="902201519"/>
      </c:barChart>
      <c:catAx>
        <c:axId val="902204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de-DE"/>
          </a:p>
        </c:txPr>
        <c:crossAx val="902201519"/>
        <c:crosses val="autoZero"/>
        <c:auto val="1"/>
        <c:lblAlgn val="ctr"/>
        <c:lblOffset val="100"/>
        <c:noMultiLvlLbl val="0"/>
      </c:catAx>
      <c:valAx>
        <c:axId val="902201519"/>
        <c:scaling>
          <c:orientation val="minMax"/>
          <c:max val="470"/>
          <c:min val="0"/>
        </c:scaling>
        <c:delete val="0"/>
        <c:axPos val="l"/>
        <c:majorGridlines>
          <c:spPr>
            <a:ln w="9525" cap="flat" cmpd="sng" algn="ctr">
              <a:solidFill>
                <a:schemeClr val="accent3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02204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1126202603282398E-2"/>
          <c:w val="1"/>
          <c:h val="0.88106960950764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tx2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208</c:v>
                </c:pt>
                <c:pt idx="1">
                  <c:v>204</c:v>
                </c:pt>
                <c:pt idx="2">
                  <c:v>203</c:v>
                </c:pt>
                <c:pt idx="3">
                  <c:v>191</c:v>
                </c:pt>
                <c:pt idx="4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BB-DB48-AE4F-A5126D71D455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Spalte2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Tabelle1!$C$2:$C$6</c:f>
              <c:numCache>
                <c:formatCode>General</c:formatCode>
                <c:ptCount val="5"/>
                <c:pt idx="0">
                  <c:v>192</c:v>
                </c:pt>
                <c:pt idx="1">
                  <c:v>197</c:v>
                </c:pt>
                <c:pt idx="2">
                  <c:v>205</c:v>
                </c:pt>
                <c:pt idx="3">
                  <c:v>209</c:v>
                </c:pt>
                <c:pt idx="4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BB-DB48-AE4F-A5126D71D4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902204015"/>
        <c:axId val="902201519"/>
      </c:barChart>
      <c:catAx>
        <c:axId val="90220401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de-DE"/>
          </a:p>
        </c:txPr>
        <c:crossAx val="902201519"/>
        <c:crosses val="autoZero"/>
        <c:auto val="1"/>
        <c:lblAlgn val="ctr"/>
        <c:lblOffset val="100"/>
        <c:noMultiLvlLbl val="0"/>
      </c:catAx>
      <c:valAx>
        <c:axId val="902201519"/>
        <c:scaling>
          <c:orientation val="minMax"/>
          <c:max val="450"/>
          <c:min val="0"/>
        </c:scaling>
        <c:delete val="0"/>
        <c:axPos val="l"/>
        <c:majorGridlines>
          <c:spPr>
            <a:ln w="9525" cap="flat" cmpd="sng" algn="ctr">
              <a:solidFill>
                <a:schemeClr val="accent3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02204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468207174245753E-2"/>
          <c:y val="2.252405206564799E-2"/>
          <c:w val="0.90853179282575425"/>
          <c:h val="0.903820033955857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tx2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ln>
                      <a:noFill/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Tabelle1!$B$2:$B$6</c:f>
              <c:numCache>
                <c:formatCode>#,##0</c:formatCode>
                <c:ptCount val="5"/>
                <c:pt idx="0">
                  <c:v>2078</c:v>
                </c:pt>
                <c:pt idx="1">
                  <c:v>2090</c:v>
                </c:pt>
                <c:pt idx="2">
                  <c:v>2178</c:v>
                </c:pt>
                <c:pt idx="3">
                  <c:v>2629</c:v>
                </c:pt>
                <c:pt idx="4">
                  <c:v>2523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48-46A4-A54B-63C32695B220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Spalte2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Tabelle1!$C$2:$C$6</c:f>
              <c:numCache>
                <c:formatCode>#,##0</c:formatCode>
                <c:ptCount val="5"/>
                <c:pt idx="0">
                  <c:v>2046</c:v>
                </c:pt>
                <c:pt idx="1">
                  <c:v>2118</c:v>
                </c:pt>
                <c:pt idx="2">
                  <c:v>2294</c:v>
                </c:pt>
                <c:pt idx="3">
                  <c:v>2523</c:v>
                </c:pt>
                <c:pt idx="4">
                  <c:v>2628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48-46A4-A54B-63C32695B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902204015"/>
        <c:axId val="902201519"/>
      </c:barChart>
      <c:catAx>
        <c:axId val="902204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de-DE"/>
          </a:p>
        </c:txPr>
        <c:crossAx val="902201519"/>
        <c:crosses val="autoZero"/>
        <c:auto val="1"/>
        <c:lblAlgn val="ctr"/>
        <c:lblOffset val="100"/>
        <c:noMultiLvlLbl val="0"/>
      </c:catAx>
      <c:valAx>
        <c:axId val="902201519"/>
        <c:scaling>
          <c:orientation val="minMax"/>
          <c:max val="52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;[Red]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02204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1126202603282398E-2"/>
          <c:w val="1"/>
          <c:h val="0.88106960950764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tx2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294</c:v>
                </c:pt>
                <c:pt idx="1">
                  <c:v>333</c:v>
                </c:pt>
                <c:pt idx="2">
                  <c:v>371</c:v>
                </c:pt>
                <c:pt idx="3">
                  <c:v>422</c:v>
                </c:pt>
                <c:pt idx="4">
                  <c:v>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BF-CD4F-90C5-0D8278B5732B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Spalte2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Tabelle1!$C$2:$C$6</c:f>
              <c:numCache>
                <c:formatCode>General</c:formatCode>
                <c:ptCount val="5"/>
                <c:pt idx="0">
                  <c:v>213</c:v>
                </c:pt>
                <c:pt idx="1">
                  <c:v>253</c:v>
                </c:pt>
                <c:pt idx="2">
                  <c:v>303</c:v>
                </c:pt>
                <c:pt idx="3">
                  <c:v>324</c:v>
                </c:pt>
                <c:pt idx="4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BF-CD4F-90C5-0D8278B573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902204015"/>
        <c:axId val="902201519"/>
      </c:barChart>
      <c:catAx>
        <c:axId val="902204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de-DE"/>
          </a:p>
        </c:txPr>
        <c:crossAx val="902201519"/>
        <c:crosses val="autoZero"/>
        <c:auto val="1"/>
        <c:lblAlgn val="ctr"/>
        <c:lblOffset val="100"/>
        <c:noMultiLvlLbl val="0"/>
      </c:catAx>
      <c:valAx>
        <c:axId val="902201519"/>
        <c:scaling>
          <c:orientation val="minMax"/>
          <c:max val="770"/>
          <c:min val="0"/>
        </c:scaling>
        <c:delete val="0"/>
        <c:axPos val="l"/>
        <c:majorGridlines>
          <c:spPr>
            <a:ln w="9525" cap="flat" cmpd="sng" algn="ctr">
              <a:solidFill>
                <a:schemeClr val="accent3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de-DE"/>
          </a:p>
        </c:txPr>
        <c:crossAx val="902204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75B0DC-26AF-433A-9232-F2EA271F7A80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F1D53-FFB6-49D9-A12C-EB501AB8E99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361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F1D53-FFB6-49D9-A12C-EB501AB8E99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356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F1D53-FFB6-49D9-A12C-EB501AB8E99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3170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F1D53-FFB6-49D9-A12C-EB501AB8E99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25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F1D53-FFB6-49D9-A12C-EB501AB8E99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9633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F1D53-FFB6-49D9-A12C-EB501AB8E99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614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F1D53-FFB6-49D9-A12C-EB501AB8E99D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203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F1D53-FFB6-49D9-A12C-EB501AB8E99D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2907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F1D53-FFB6-49D9-A12C-EB501AB8E99D}" type="slidenum">
              <a:rPr lang="de-DE" smtClean="0"/>
              <a:t>67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933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F1D53-FFB6-49D9-A12C-EB501AB8E99D}" type="slidenum">
              <a:rPr lang="de-DE" smtClean="0"/>
              <a:t>94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8573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Bildplatzhalter 40">
            <a:extLst>
              <a:ext uri="{FF2B5EF4-FFF2-40B4-BE49-F238E27FC236}">
                <a16:creationId xmlns:a16="http://schemas.microsoft.com/office/drawing/2014/main" id="{D72901E9-57F9-173E-D9AA-3C461EA2BD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54824" y="0"/>
            <a:ext cx="8237176" cy="6858000"/>
          </a:xfrm>
          <a:custGeom>
            <a:avLst/>
            <a:gdLst>
              <a:gd name="connsiteX0" fmla="*/ 5765920 w 8237176"/>
              <a:gd name="connsiteY0" fmla="*/ 0 h 6858000"/>
              <a:gd name="connsiteX1" fmla="*/ 8237176 w 8237176"/>
              <a:gd name="connsiteY1" fmla="*/ 0 h 6858000"/>
              <a:gd name="connsiteX2" fmla="*/ 8237176 w 8237176"/>
              <a:gd name="connsiteY2" fmla="*/ 6858000 h 6858000"/>
              <a:gd name="connsiteX3" fmla="*/ 0 w 823717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7176" h="6858000">
                <a:moveTo>
                  <a:pt x="5765920" y="0"/>
                </a:moveTo>
                <a:lnTo>
                  <a:pt x="8237176" y="0"/>
                </a:lnTo>
                <a:lnTo>
                  <a:pt x="82371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Ins="396000" anchor="ctr">
            <a:noAutofit/>
          </a:bodyPr>
          <a:lstStyle>
            <a:lvl1pPr marL="0" indent="0" algn="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de-DE" dirty="0"/>
              <a:t>Bitte ein Bild einfügen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F6D34B5-9DA5-4241-3064-BA08049FA4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163" y="3456000"/>
            <a:ext cx="5505450" cy="41496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Name des Referenten / der Veranstaltung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B7F03D9-452A-47EE-D8F8-C1E8FFF592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8162" y="1619250"/>
            <a:ext cx="6442076" cy="1548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EINZZEILIG, ZWEI ODER DREIZEILG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00E7B4D8-A83C-A1D4-5B81-20B6FAFC4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8163" y="6594300"/>
            <a:ext cx="1296000" cy="149400"/>
          </a:xfrm>
        </p:spPr>
        <p:txBody>
          <a:bodyPr/>
          <a:lstStyle>
            <a:lvl1pPr algn="l">
              <a:defRPr/>
            </a:lvl1pPr>
          </a:lstStyle>
          <a:p>
            <a:fld id="{A9CA9C5D-82C5-4007-B805-63CF615057A6}" type="datetime1">
              <a:rPr lang="lv-LV" smtClean="0"/>
              <a:t>23.02.2026</a:t>
            </a:fld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5B07DCA-D8E3-F944-1356-2DC5DA503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e-DE"/>
              <a:t>dsfgsdfgdsfgsdf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7C9470AA-CAF0-6D83-0D3B-54BC0D8C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53850" y="6594300"/>
            <a:ext cx="288000" cy="15120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grpSp>
        <p:nvGrpSpPr>
          <p:cNvPr id="11" name="logo">
            <a:extLst>
              <a:ext uri="{FF2B5EF4-FFF2-40B4-BE49-F238E27FC236}">
                <a16:creationId xmlns:a16="http://schemas.microsoft.com/office/drawing/2014/main" id="{F093F823-8A1C-094E-7226-D8EDFEE765B2}"/>
              </a:ext>
            </a:extLst>
          </p:cNvPr>
          <p:cNvGrpSpPr>
            <a:grpSpLocks noChangeAspect="1"/>
          </p:cNvGrpSpPr>
          <p:nvPr/>
        </p:nvGrpSpPr>
        <p:grpSpPr>
          <a:xfrm>
            <a:off x="538161" y="233615"/>
            <a:ext cx="2700000" cy="358270"/>
            <a:chOff x="9459446" y="180809"/>
            <a:chExt cx="2002726" cy="265747"/>
          </a:xfrm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B3D3399A-A217-5887-EE23-5978CACF4C3D}"/>
                </a:ext>
              </a:extLst>
            </p:cNvPr>
            <p:cNvSpPr/>
            <p:nvPr/>
          </p:nvSpPr>
          <p:spPr>
            <a:xfrm>
              <a:off x="9459446" y="278916"/>
              <a:ext cx="192595" cy="163258"/>
            </a:xfrm>
            <a:custGeom>
              <a:avLst/>
              <a:gdLst>
                <a:gd name="connsiteX0" fmla="*/ 127254 w 192595"/>
                <a:gd name="connsiteY0" fmla="*/ 0 h 163258"/>
                <a:gd name="connsiteX1" fmla="*/ 127254 w 192595"/>
                <a:gd name="connsiteY1" fmla="*/ 55054 h 163258"/>
                <a:gd name="connsiteX2" fmla="*/ 65437 w 192595"/>
                <a:gd name="connsiteY2" fmla="*/ 55054 h 163258"/>
                <a:gd name="connsiteX3" fmla="*/ 65437 w 192595"/>
                <a:gd name="connsiteY3" fmla="*/ 0 h 163258"/>
                <a:gd name="connsiteX4" fmla="*/ 0 w 192595"/>
                <a:gd name="connsiteY4" fmla="*/ 0 h 163258"/>
                <a:gd name="connsiteX5" fmla="*/ 0 w 192595"/>
                <a:gd name="connsiteY5" fmla="*/ 163259 h 163258"/>
                <a:gd name="connsiteX6" fmla="*/ 65437 w 192595"/>
                <a:gd name="connsiteY6" fmla="*/ 163259 h 163258"/>
                <a:gd name="connsiteX7" fmla="*/ 65437 w 192595"/>
                <a:gd name="connsiteY7" fmla="*/ 100012 h 163258"/>
                <a:gd name="connsiteX8" fmla="*/ 127254 w 192595"/>
                <a:gd name="connsiteY8" fmla="*/ 100012 h 163258"/>
                <a:gd name="connsiteX9" fmla="*/ 127254 w 192595"/>
                <a:gd name="connsiteY9" fmla="*/ 163259 h 163258"/>
                <a:gd name="connsiteX10" fmla="*/ 192596 w 192595"/>
                <a:gd name="connsiteY10" fmla="*/ 163259 h 163258"/>
                <a:gd name="connsiteX11" fmla="*/ 192596 w 192595"/>
                <a:gd name="connsiteY11" fmla="*/ 0 h 163258"/>
                <a:gd name="connsiteX12" fmla="*/ 127254 w 192595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2595" h="163258">
                  <a:moveTo>
                    <a:pt x="127254" y="0"/>
                  </a:moveTo>
                  <a:lnTo>
                    <a:pt x="127254" y="55054"/>
                  </a:lnTo>
                  <a:lnTo>
                    <a:pt x="65437" y="55054"/>
                  </a:lnTo>
                  <a:lnTo>
                    <a:pt x="65437" y="0"/>
                  </a:lnTo>
                  <a:lnTo>
                    <a:pt x="0" y="0"/>
                  </a:lnTo>
                  <a:lnTo>
                    <a:pt x="0" y="163259"/>
                  </a:lnTo>
                  <a:lnTo>
                    <a:pt x="65437" y="163259"/>
                  </a:lnTo>
                  <a:lnTo>
                    <a:pt x="65437" y="100012"/>
                  </a:lnTo>
                  <a:lnTo>
                    <a:pt x="127254" y="100012"/>
                  </a:lnTo>
                  <a:lnTo>
                    <a:pt x="127254" y="163259"/>
                  </a:lnTo>
                  <a:lnTo>
                    <a:pt x="192596" y="163259"/>
                  </a:lnTo>
                  <a:lnTo>
                    <a:pt x="192596" y="0"/>
                  </a:lnTo>
                  <a:lnTo>
                    <a:pt x="127254" y="0"/>
                  </a:lnTo>
                  <a:close/>
                </a:path>
              </a:pathLst>
            </a:custGeom>
            <a:solidFill>
              <a:srgbClr val="D710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835B4C36-8B5A-8364-0393-FE33ADEB62EE}"/>
                </a:ext>
              </a:extLst>
            </p:cNvPr>
            <p:cNvSpPr/>
            <p:nvPr/>
          </p:nvSpPr>
          <p:spPr>
            <a:xfrm>
              <a:off x="9668614" y="278821"/>
              <a:ext cx="209645" cy="163353"/>
            </a:xfrm>
            <a:custGeom>
              <a:avLst/>
              <a:gdLst>
                <a:gd name="connsiteX0" fmla="*/ 100584 w 209645"/>
                <a:gd name="connsiteY0" fmla="*/ 49244 h 163353"/>
                <a:gd name="connsiteX1" fmla="*/ 121634 w 209645"/>
                <a:gd name="connsiteY1" fmla="*/ 107728 h 163353"/>
                <a:gd name="connsiteX2" fmla="*/ 80296 w 209645"/>
                <a:gd name="connsiteY2" fmla="*/ 107728 h 163353"/>
                <a:gd name="connsiteX3" fmla="*/ 100489 w 209645"/>
                <a:gd name="connsiteY3" fmla="*/ 49244 h 163353"/>
                <a:gd name="connsiteX4" fmla="*/ 71533 w 209645"/>
                <a:gd name="connsiteY4" fmla="*/ 0 h 163353"/>
                <a:gd name="connsiteX5" fmla="*/ 0 w 209645"/>
                <a:gd name="connsiteY5" fmla="*/ 163354 h 163353"/>
                <a:gd name="connsiteX6" fmla="*/ 64008 w 209645"/>
                <a:gd name="connsiteY6" fmla="*/ 163354 h 163353"/>
                <a:gd name="connsiteX7" fmla="*/ 71533 w 209645"/>
                <a:gd name="connsiteY7" fmla="*/ 141827 h 163353"/>
                <a:gd name="connsiteX8" fmla="*/ 136684 w 209645"/>
                <a:gd name="connsiteY8" fmla="*/ 141827 h 163353"/>
                <a:gd name="connsiteX9" fmla="*/ 144494 w 209645"/>
                <a:gd name="connsiteY9" fmla="*/ 163354 h 163353"/>
                <a:gd name="connsiteX10" fmla="*/ 209645 w 209645"/>
                <a:gd name="connsiteY10" fmla="*/ 163354 h 163353"/>
                <a:gd name="connsiteX11" fmla="*/ 138113 w 209645"/>
                <a:gd name="connsiteY11" fmla="*/ 0 h 163353"/>
                <a:gd name="connsiteX12" fmla="*/ 71628 w 209645"/>
                <a:gd name="connsiteY12" fmla="*/ 0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645" h="163353">
                  <a:moveTo>
                    <a:pt x="100584" y="49244"/>
                  </a:moveTo>
                  <a:lnTo>
                    <a:pt x="121634" y="107728"/>
                  </a:lnTo>
                  <a:lnTo>
                    <a:pt x="80296" y="107728"/>
                  </a:lnTo>
                  <a:lnTo>
                    <a:pt x="100489" y="49244"/>
                  </a:lnTo>
                  <a:close/>
                  <a:moveTo>
                    <a:pt x="71533" y="0"/>
                  </a:moveTo>
                  <a:lnTo>
                    <a:pt x="0" y="163354"/>
                  </a:lnTo>
                  <a:lnTo>
                    <a:pt x="64008" y="163354"/>
                  </a:lnTo>
                  <a:lnTo>
                    <a:pt x="71533" y="141827"/>
                  </a:lnTo>
                  <a:lnTo>
                    <a:pt x="136684" y="141827"/>
                  </a:lnTo>
                  <a:lnTo>
                    <a:pt x="144494" y="163354"/>
                  </a:lnTo>
                  <a:lnTo>
                    <a:pt x="209645" y="163354"/>
                  </a:lnTo>
                  <a:lnTo>
                    <a:pt x="138113" y="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5C04B06F-ABE1-630A-9414-9381091B178D}"/>
                </a:ext>
              </a:extLst>
            </p:cNvPr>
            <p:cNvSpPr/>
            <p:nvPr/>
          </p:nvSpPr>
          <p:spPr>
            <a:xfrm>
              <a:off x="9894738" y="278916"/>
              <a:ext cx="192595" cy="163258"/>
            </a:xfrm>
            <a:custGeom>
              <a:avLst/>
              <a:gdLst>
                <a:gd name="connsiteX0" fmla="*/ 132493 w 192595"/>
                <a:gd name="connsiteY0" fmla="*/ 0 h 163258"/>
                <a:gd name="connsiteX1" fmla="*/ 132493 w 192595"/>
                <a:gd name="connsiteY1" fmla="*/ 89059 h 163258"/>
                <a:gd name="connsiteX2" fmla="*/ 61246 w 192595"/>
                <a:gd name="connsiteY2" fmla="*/ 0 h 163258"/>
                <a:gd name="connsiteX3" fmla="*/ 0 w 192595"/>
                <a:gd name="connsiteY3" fmla="*/ 0 h 163258"/>
                <a:gd name="connsiteX4" fmla="*/ 0 w 192595"/>
                <a:gd name="connsiteY4" fmla="*/ 163259 h 163258"/>
                <a:gd name="connsiteX5" fmla="*/ 60103 w 192595"/>
                <a:gd name="connsiteY5" fmla="*/ 163259 h 163258"/>
                <a:gd name="connsiteX6" fmla="*/ 60103 w 192595"/>
                <a:gd name="connsiteY6" fmla="*/ 74390 h 163258"/>
                <a:gd name="connsiteX7" fmla="*/ 131350 w 192595"/>
                <a:gd name="connsiteY7" fmla="*/ 163259 h 163258"/>
                <a:gd name="connsiteX8" fmla="*/ 192595 w 192595"/>
                <a:gd name="connsiteY8" fmla="*/ 163259 h 163258"/>
                <a:gd name="connsiteX9" fmla="*/ 192595 w 192595"/>
                <a:gd name="connsiteY9" fmla="*/ 0 h 163258"/>
                <a:gd name="connsiteX10" fmla="*/ 132493 w 192595"/>
                <a:gd name="connsiteY10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595" h="163258">
                  <a:moveTo>
                    <a:pt x="132493" y="0"/>
                  </a:moveTo>
                  <a:lnTo>
                    <a:pt x="132493" y="89059"/>
                  </a:lnTo>
                  <a:lnTo>
                    <a:pt x="61246" y="0"/>
                  </a:lnTo>
                  <a:lnTo>
                    <a:pt x="0" y="0"/>
                  </a:lnTo>
                  <a:lnTo>
                    <a:pt x="0" y="163259"/>
                  </a:lnTo>
                  <a:lnTo>
                    <a:pt x="60103" y="163259"/>
                  </a:lnTo>
                  <a:lnTo>
                    <a:pt x="60103" y="74390"/>
                  </a:lnTo>
                  <a:lnTo>
                    <a:pt x="131350" y="163259"/>
                  </a:lnTo>
                  <a:lnTo>
                    <a:pt x="192595" y="163259"/>
                  </a:lnTo>
                  <a:lnTo>
                    <a:pt x="192595" y="0"/>
                  </a:lnTo>
                  <a:lnTo>
                    <a:pt x="132493" y="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E5CF92A-6ADB-2967-0128-16CFFD93BFFB}"/>
                </a:ext>
              </a:extLst>
            </p:cNvPr>
            <p:cNvSpPr/>
            <p:nvPr/>
          </p:nvSpPr>
          <p:spPr>
            <a:xfrm>
              <a:off x="10105907" y="274630"/>
              <a:ext cx="181832" cy="171926"/>
            </a:xfrm>
            <a:custGeom>
              <a:avLst/>
              <a:gdLst>
                <a:gd name="connsiteX0" fmla="*/ 114109 w 181832"/>
                <a:gd name="connsiteY0" fmla="*/ 51626 h 171926"/>
                <a:gd name="connsiteX1" fmla="*/ 104680 w 181832"/>
                <a:gd name="connsiteY1" fmla="*/ 40481 h 171926"/>
                <a:gd name="connsiteX2" fmla="*/ 87820 w 181832"/>
                <a:gd name="connsiteY2" fmla="*/ 37528 h 171926"/>
                <a:gd name="connsiteX3" fmla="*/ 67056 w 181832"/>
                <a:gd name="connsiteY3" fmla="*/ 46863 h 171926"/>
                <a:gd name="connsiteX4" fmla="*/ 181832 w 181832"/>
                <a:gd name="connsiteY4" fmla="*/ 115633 h 171926"/>
                <a:gd name="connsiteX5" fmla="*/ 88392 w 181832"/>
                <a:gd name="connsiteY5" fmla="*/ 171926 h 171926"/>
                <a:gd name="connsiteX6" fmla="*/ 0 w 181832"/>
                <a:gd name="connsiteY6" fmla="*/ 117253 h 171926"/>
                <a:gd name="connsiteX7" fmla="*/ 62674 w 181832"/>
                <a:gd name="connsiteY7" fmla="*/ 117253 h 171926"/>
                <a:gd name="connsiteX8" fmla="*/ 73533 w 181832"/>
                <a:gd name="connsiteY8" fmla="*/ 130207 h 171926"/>
                <a:gd name="connsiteX9" fmla="*/ 92107 w 181832"/>
                <a:gd name="connsiteY9" fmla="*/ 134303 h 171926"/>
                <a:gd name="connsiteX10" fmla="*/ 119253 w 181832"/>
                <a:gd name="connsiteY10" fmla="*/ 122301 h 171926"/>
                <a:gd name="connsiteX11" fmla="*/ 4477 w 181832"/>
                <a:gd name="connsiteY11" fmla="*/ 52197 h 171926"/>
                <a:gd name="connsiteX12" fmla="*/ 90964 w 181832"/>
                <a:gd name="connsiteY12" fmla="*/ 0 h 171926"/>
                <a:gd name="connsiteX13" fmla="*/ 176308 w 181832"/>
                <a:gd name="connsiteY13" fmla="*/ 51721 h 171926"/>
                <a:gd name="connsiteX14" fmla="*/ 114205 w 181832"/>
                <a:gd name="connsiteY14" fmla="*/ 51721 h 1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1832" h="171926">
                  <a:moveTo>
                    <a:pt x="114109" y="51626"/>
                  </a:moveTo>
                  <a:cubicBezTo>
                    <a:pt x="112967" y="45910"/>
                    <a:pt x="109347" y="42577"/>
                    <a:pt x="104680" y="40481"/>
                  </a:cubicBezTo>
                  <a:cubicBezTo>
                    <a:pt x="100013" y="38386"/>
                    <a:pt x="94107" y="37528"/>
                    <a:pt x="87820" y="37528"/>
                  </a:cubicBezTo>
                  <a:cubicBezTo>
                    <a:pt x="73438" y="37528"/>
                    <a:pt x="67056" y="40957"/>
                    <a:pt x="67056" y="46863"/>
                  </a:cubicBezTo>
                  <a:cubicBezTo>
                    <a:pt x="67056" y="71342"/>
                    <a:pt x="181832" y="56197"/>
                    <a:pt x="181832" y="115633"/>
                  </a:cubicBezTo>
                  <a:cubicBezTo>
                    <a:pt x="181832" y="153543"/>
                    <a:pt x="143351" y="171926"/>
                    <a:pt x="88392" y="171926"/>
                  </a:cubicBezTo>
                  <a:cubicBezTo>
                    <a:pt x="33433" y="171926"/>
                    <a:pt x="1333" y="146780"/>
                    <a:pt x="0" y="117253"/>
                  </a:cubicBezTo>
                  <a:lnTo>
                    <a:pt x="62674" y="117253"/>
                  </a:lnTo>
                  <a:cubicBezTo>
                    <a:pt x="64008" y="123158"/>
                    <a:pt x="67913" y="127444"/>
                    <a:pt x="73533" y="130207"/>
                  </a:cubicBezTo>
                  <a:cubicBezTo>
                    <a:pt x="78772" y="132969"/>
                    <a:pt x="85725" y="134303"/>
                    <a:pt x="92107" y="134303"/>
                  </a:cubicBezTo>
                  <a:cubicBezTo>
                    <a:pt x="108490" y="134303"/>
                    <a:pt x="119253" y="130016"/>
                    <a:pt x="119253" y="122301"/>
                  </a:cubicBezTo>
                  <a:cubicBezTo>
                    <a:pt x="119253" y="97536"/>
                    <a:pt x="4477" y="114586"/>
                    <a:pt x="4477" y="52197"/>
                  </a:cubicBezTo>
                  <a:cubicBezTo>
                    <a:pt x="4477" y="17526"/>
                    <a:pt x="41053" y="0"/>
                    <a:pt x="90964" y="0"/>
                  </a:cubicBezTo>
                  <a:cubicBezTo>
                    <a:pt x="146399" y="0"/>
                    <a:pt x="171640" y="23146"/>
                    <a:pt x="176308" y="51721"/>
                  </a:cubicBezTo>
                  <a:lnTo>
                    <a:pt x="114205" y="51721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45BF7280-1AB9-AB52-AD77-2E10651BA8FF}"/>
                </a:ext>
              </a:extLst>
            </p:cNvPr>
            <p:cNvSpPr/>
            <p:nvPr/>
          </p:nvSpPr>
          <p:spPr>
            <a:xfrm>
              <a:off x="10292978" y="278821"/>
              <a:ext cx="209645" cy="163353"/>
            </a:xfrm>
            <a:custGeom>
              <a:avLst/>
              <a:gdLst>
                <a:gd name="connsiteX0" fmla="*/ 104203 w 209645"/>
                <a:gd name="connsiteY0" fmla="*/ 49244 h 163353"/>
                <a:gd name="connsiteX1" fmla="*/ 125254 w 209645"/>
                <a:gd name="connsiteY1" fmla="*/ 107728 h 163353"/>
                <a:gd name="connsiteX2" fmla="*/ 84011 w 209645"/>
                <a:gd name="connsiteY2" fmla="*/ 107728 h 163353"/>
                <a:gd name="connsiteX3" fmla="*/ 104203 w 209645"/>
                <a:gd name="connsiteY3" fmla="*/ 49244 h 163353"/>
                <a:gd name="connsiteX4" fmla="*/ 71533 w 209645"/>
                <a:gd name="connsiteY4" fmla="*/ 0 h 163353"/>
                <a:gd name="connsiteX5" fmla="*/ 0 w 209645"/>
                <a:gd name="connsiteY5" fmla="*/ 163354 h 163353"/>
                <a:gd name="connsiteX6" fmla="*/ 64008 w 209645"/>
                <a:gd name="connsiteY6" fmla="*/ 163354 h 163353"/>
                <a:gd name="connsiteX7" fmla="*/ 71533 w 209645"/>
                <a:gd name="connsiteY7" fmla="*/ 141827 h 163353"/>
                <a:gd name="connsiteX8" fmla="*/ 136684 w 209645"/>
                <a:gd name="connsiteY8" fmla="*/ 141827 h 163353"/>
                <a:gd name="connsiteX9" fmla="*/ 144494 w 209645"/>
                <a:gd name="connsiteY9" fmla="*/ 163354 h 163353"/>
                <a:gd name="connsiteX10" fmla="*/ 209645 w 209645"/>
                <a:gd name="connsiteY10" fmla="*/ 163354 h 163353"/>
                <a:gd name="connsiteX11" fmla="*/ 138113 w 209645"/>
                <a:gd name="connsiteY11" fmla="*/ 0 h 163353"/>
                <a:gd name="connsiteX12" fmla="*/ 71628 w 209645"/>
                <a:gd name="connsiteY12" fmla="*/ 0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645" h="163353">
                  <a:moveTo>
                    <a:pt x="104203" y="49244"/>
                  </a:moveTo>
                  <a:lnTo>
                    <a:pt x="125254" y="107728"/>
                  </a:lnTo>
                  <a:lnTo>
                    <a:pt x="84011" y="107728"/>
                  </a:lnTo>
                  <a:lnTo>
                    <a:pt x="104203" y="49244"/>
                  </a:lnTo>
                  <a:close/>
                  <a:moveTo>
                    <a:pt x="71533" y="0"/>
                  </a:moveTo>
                  <a:lnTo>
                    <a:pt x="0" y="163354"/>
                  </a:lnTo>
                  <a:lnTo>
                    <a:pt x="64008" y="163354"/>
                  </a:lnTo>
                  <a:lnTo>
                    <a:pt x="71533" y="141827"/>
                  </a:lnTo>
                  <a:lnTo>
                    <a:pt x="136684" y="141827"/>
                  </a:lnTo>
                  <a:lnTo>
                    <a:pt x="144494" y="163354"/>
                  </a:lnTo>
                  <a:lnTo>
                    <a:pt x="209645" y="163354"/>
                  </a:lnTo>
                  <a:lnTo>
                    <a:pt x="138113" y="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9B8949AD-63B1-EF12-D39C-FFEC8F440A0C}"/>
                </a:ext>
              </a:extLst>
            </p:cNvPr>
            <p:cNvSpPr/>
            <p:nvPr/>
          </p:nvSpPr>
          <p:spPr>
            <a:xfrm>
              <a:off x="10721508" y="278916"/>
              <a:ext cx="155162" cy="163258"/>
            </a:xfrm>
            <a:custGeom>
              <a:avLst/>
              <a:gdLst>
                <a:gd name="connsiteX0" fmla="*/ 0 w 155162"/>
                <a:gd name="connsiteY0" fmla="*/ 0 h 163258"/>
                <a:gd name="connsiteX1" fmla="*/ 0 w 155162"/>
                <a:gd name="connsiteY1" fmla="*/ 163259 h 163258"/>
                <a:gd name="connsiteX2" fmla="*/ 65437 w 155162"/>
                <a:gd name="connsiteY2" fmla="*/ 163259 h 163258"/>
                <a:gd name="connsiteX3" fmla="*/ 65437 w 155162"/>
                <a:gd name="connsiteY3" fmla="*/ 105918 h 163258"/>
                <a:gd name="connsiteX4" fmla="*/ 136874 w 155162"/>
                <a:gd name="connsiteY4" fmla="*/ 105918 h 163258"/>
                <a:gd name="connsiteX5" fmla="*/ 136874 w 155162"/>
                <a:gd name="connsiteY5" fmla="*/ 67818 h 163258"/>
                <a:gd name="connsiteX6" fmla="*/ 65437 w 155162"/>
                <a:gd name="connsiteY6" fmla="*/ 67818 h 163258"/>
                <a:gd name="connsiteX7" fmla="*/ 65437 w 155162"/>
                <a:gd name="connsiteY7" fmla="*/ 38100 h 163258"/>
                <a:gd name="connsiteX8" fmla="*/ 155162 w 155162"/>
                <a:gd name="connsiteY8" fmla="*/ 38100 h 163258"/>
                <a:gd name="connsiteX9" fmla="*/ 155162 w 155162"/>
                <a:gd name="connsiteY9" fmla="*/ 0 h 163258"/>
                <a:gd name="connsiteX10" fmla="*/ 0 w 155162"/>
                <a:gd name="connsiteY10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162" h="163258">
                  <a:moveTo>
                    <a:pt x="0" y="0"/>
                  </a:moveTo>
                  <a:lnTo>
                    <a:pt x="0" y="163259"/>
                  </a:lnTo>
                  <a:lnTo>
                    <a:pt x="65437" y="163259"/>
                  </a:lnTo>
                  <a:lnTo>
                    <a:pt x="65437" y="105918"/>
                  </a:lnTo>
                  <a:lnTo>
                    <a:pt x="136874" y="105918"/>
                  </a:lnTo>
                  <a:lnTo>
                    <a:pt x="136874" y="67818"/>
                  </a:lnTo>
                  <a:lnTo>
                    <a:pt x="65437" y="67818"/>
                  </a:lnTo>
                  <a:lnTo>
                    <a:pt x="65437" y="38100"/>
                  </a:lnTo>
                  <a:lnTo>
                    <a:pt x="155162" y="38100"/>
                  </a:lnTo>
                  <a:lnTo>
                    <a:pt x="155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10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F317B375-DBDF-A15A-803D-E474A7E4F91C}"/>
                </a:ext>
              </a:extLst>
            </p:cNvPr>
            <p:cNvSpPr/>
            <p:nvPr/>
          </p:nvSpPr>
          <p:spPr>
            <a:xfrm>
              <a:off x="10895530" y="278916"/>
              <a:ext cx="155257" cy="163258"/>
            </a:xfrm>
            <a:custGeom>
              <a:avLst/>
              <a:gdLst>
                <a:gd name="connsiteX0" fmla="*/ 0 w 155257"/>
                <a:gd name="connsiteY0" fmla="*/ 0 h 163258"/>
                <a:gd name="connsiteX1" fmla="*/ 0 w 155257"/>
                <a:gd name="connsiteY1" fmla="*/ 163259 h 163258"/>
                <a:gd name="connsiteX2" fmla="*/ 155258 w 155257"/>
                <a:gd name="connsiteY2" fmla="*/ 163259 h 163258"/>
                <a:gd name="connsiteX3" fmla="*/ 155258 w 155257"/>
                <a:gd name="connsiteY3" fmla="*/ 125159 h 163258"/>
                <a:gd name="connsiteX4" fmla="*/ 65437 w 155257"/>
                <a:gd name="connsiteY4" fmla="*/ 125159 h 163258"/>
                <a:gd name="connsiteX5" fmla="*/ 65437 w 155257"/>
                <a:gd name="connsiteY5" fmla="*/ 0 h 163258"/>
                <a:gd name="connsiteX6" fmla="*/ 0 w 155257"/>
                <a:gd name="connsiteY6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257" h="163258">
                  <a:moveTo>
                    <a:pt x="0" y="0"/>
                  </a:moveTo>
                  <a:lnTo>
                    <a:pt x="0" y="163259"/>
                  </a:lnTo>
                  <a:lnTo>
                    <a:pt x="155258" y="163259"/>
                  </a:lnTo>
                  <a:lnTo>
                    <a:pt x="155258" y="125159"/>
                  </a:lnTo>
                  <a:lnTo>
                    <a:pt x="65437" y="125159"/>
                  </a:lnTo>
                  <a:lnTo>
                    <a:pt x="654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10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3B9A35EF-9B30-8AA6-E144-8F47866CF422}"/>
                </a:ext>
              </a:extLst>
            </p:cNvPr>
            <p:cNvSpPr/>
            <p:nvPr/>
          </p:nvSpPr>
          <p:spPr>
            <a:xfrm>
              <a:off x="11069647" y="278916"/>
              <a:ext cx="166592" cy="163258"/>
            </a:xfrm>
            <a:custGeom>
              <a:avLst/>
              <a:gdLst>
                <a:gd name="connsiteX0" fmla="*/ 0 w 166592"/>
                <a:gd name="connsiteY0" fmla="*/ 0 h 163258"/>
                <a:gd name="connsiteX1" fmla="*/ 0 w 166592"/>
                <a:gd name="connsiteY1" fmla="*/ 163259 h 163258"/>
                <a:gd name="connsiteX2" fmla="*/ 166592 w 166592"/>
                <a:gd name="connsiteY2" fmla="*/ 163259 h 163258"/>
                <a:gd name="connsiteX3" fmla="*/ 166592 w 166592"/>
                <a:gd name="connsiteY3" fmla="*/ 125159 h 163258"/>
                <a:gd name="connsiteX4" fmla="*/ 65342 w 166592"/>
                <a:gd name="connsiteY4" fmla="*/ 125159 h 163258"/>
                <a:gd name="connsiteX5" fmla="*/ 65342 w 166592"/>
                <a:gd name="connsiteY5" fmla="*/ 99536 h 163258"/>
                <a:gd name="connsiteX6" fmla="*/ 147733 w 166592"/>
                <a:gd name="connsiteY6" fmla="*/ 99536 h 163258"/>
                <a:gd name="connsiteX7" fmla="*/ 147733 w 166592"/>
                <a:gd name="connsiteY7" fmla="*/ 61436 h 163258"/>
                <a:gd name="connsiteX8" fmla="*/ 65342 w 166592"/>
                <a:gd name="connsiteY8" fmla="*/ 61436 h 163258"/>
                <a:gd name="connsiteX9" fmla="*/ 65342 w 166592"/>
                <a:gd name="connsiteY9" fmla="*/ 38100 h 163258"/>
                <a:gd name="connsiteX10" fmla="*/ 162687 w 166592"/>
                <a:gd name="connsiteY10" fmla="*/ 38100 h 163258"/>
                <a:gd name="connsiteX11" fmla="*/ 162687 w 166592"/>
                <a:gd name="connsiteY11" fmla="*/ 0 h 163258"/>
                <a:gd name="connsiteX12" fmla="*/ 0 w 166592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592" h="163258">
                  <a:moveTo>
                    <a:pt x="0" y="0"/>
                  </a:moveTo>
                  <a:lnTo>
                    <a:pt x="0" y="163259"/>
                  </a:lnTo>
                  <a:lnTo>
                    <a:pt x="166592" y="163259"/>
                  </a:lnTo>
                  <a:lnTo>
                    <a:pt x="166592" y="125159"/>
                  </a:lnTo>
                  <a:lnTo>
                    <a:pt x="65342" y="125159"/>
                  </a:lnTo>
                  <a:lnTo>
                    <a:pt x="65342" y="99536"/>
                  </a:lnTo>
                  <a:lnTo>
                    <a:pt x="147733" y="99536"/>
                  </a:lnTo>
                  <a:lnTo>
                    <a:pt x="147733" y="61436"/>
                  </a:lnTo>
                  <a:lnTo>
                    <a:pt x="65342" y="61436"/>
                  </a:lnTo>
                  <a:lnTo>
                    <a:pt x="65342" y="38100"/>
                  </a:lnTo>
                  <a:lnTo>
                    <a:pt x="162687" y="38100"/>
                  </a:lnTo>
                  <a:lnTo>
                    <a:pt x="1626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10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607BAE8D-3616-F38B-0C58-FBCEABC16BD4}"/>
                </a:ext>
              </a:extLst>
            </p:cNvPr>
            <p:cNvSpPr/>
            <p:nvPr/>
          </p:nvSpPr>
          <p:spPr>
            <a:xfrm>
              <a:off x="11251003" y="278916"/>
              <a:ext cx="211169" cy="163258"/>
            </a:xfrm>
            <a:custGeom>
              <a:avLst/>
              <a:gdLst>
                <a:gd name="connsiteX0" fmla="*/ 137160 w 211169"/>
                <a:gd name="connsiteY0" fmla="*/ 0 h 163258"/>
                <a:gd name="connsiteX1" fmla="*/ 108585 w 211169"/>
                <a:gd name="connsiteY1" fmla="*/ 41720 h 163258"/>
                <a:gd name="connsiteX2" fmla="*/ 80391 w 211169"/>
                <a:gd name="connsiteY2" fmla="*/ 0 h 163258"/>
                <a:gd name="connsiteX3" fmla="*/ 6858 w 211169"/>
                <a:gd name="connsiteY3" fmla="*/ 0 h 163258"/>
                <a:gd name="connsiteX4" fmla="*/ 70675 w 211169"/>
                <a:gd name="connsiteY4" fmla="*/ 78391 h 163258"/>
                <a:gd name="connsiteX5" fmla="*/ 0 w 211169"/>
                <a:gd name="connsiteY5" fmla="*/ 163259 h 163258"/>
                <a:gd name="connsiteX6" fmla="*/ 73438 w 211169"/>
                <a:gd name="connsiteY6" fmla="*/ 163259 h 163258"/>
                <a:gd name="connsiteX7" fmla="*/ 105537 w 211169"/>
                <a:gd name="connsiteY7" fmla="*/ 117443 h 163258"/>
                <a:gd name="connsiteX8" fmla="*/ 137732 w 211169"/>
                <a:gd name="connsiteY8" fmla="*/ 163259 h 163258"/>
                <a:gd name="connsiteX9" fmla="*/ 211169 w 211169"/>
                <a:gd name="connsiteY9" fmla="*/ 163259 h 163258"/>
                <a:gd name="connsiteX10" fmla="*/ 143256 w 211169"/>
                <a:gd name="connsiteY10" fmla="*/ 78391 h 163258"/>
                <a:gd name="connsiteX11" fmla="*/ 210598 w 211169"/>
                <a:gd name="connsiteY11" fmla="*/ 0 h 163258"/>
                <a:gd name="connsiteX12" fmla="*/ 137160 w 211169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1169" h="163258">
                  <a:moveTo>
                    <a:pt x="137160" y="0"/>
                  </a:moveTo>
                  <a:lnTo>
                    <a:pt x="108585" y="41720"/>
                  </a:lnTo>
                  <a:lnTo>
                    <a:pt x="80391" y="0"/>
                  </a:lnTo>
                  <a:lnTo>
                    <a:pt x="6858" y="0"/>
                  </a:lnTo>
                  <a:lnTo>
                    <a:pt x="70675" y="78391"/>
                  </a:lnTo>
                  <a:lnTo>
                    <a:pt x="0" y="163259"/>
                  </a:lnTo>
                  <a:lnTo>
                    <a:pt x="73438" y="163259"/>
                  </a:lnTo>
                  <a:lnTo>
                    <a:pt x="105537" y="117443"/>
                  </a:lnTo>
                  <a:lnTo>
                    <a:pt x="137732" y="163259"/>
                  </a:lnTo>
                  <a:lnTo>
                    <a:pt x="211169" y="163259"/>
                  </a:lnTo>
                  <a:lnTo>
                    <a:pt x="143256" y="78391"/>
                  </a:lnTo>
                  <a:lnTo>
                    <a:pt x="210598" y="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D710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21" name="Grafik 7">
              <a:extLst>
                <a:ext uri="{FF2B5EF4-FFF2-40B4-BE49-F238E27FC236}">
                  <a16:creationId xmlns:a16="http://schemas.microsoft.com/office/drawing/2014/main" id="{9B84AF9E-6274-CC4B-9CD2-F23A1147379A}"/>
                </a:ext>
              </a:extLst>
            </p:cNvPr>
            <p:cNvGrpSpPr/>
            <p:nvPr/>
          </p:nvGrpSpPr>
          <p:grpSpPr>
            <a:xfrm>
              <a:off x="10527484" y="180809"/>
              <a:ext cx="170878" cy="261366"/>
              <a:chOff x="10527484" y="180809"/>
              <a:chExt cx="170878" cy="261366"/>
            </a:xfrm>
            <a:solidFill>
              <a:srgbClr val="D7102D"/>
            </a:solidFill>
          </p:grpSpPr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B4017281-7FFE-3A48-B138-8033E3C66CE6}"/>
                  </a:ext>
                </a:extLst>
              </p:cNvPr>
              <p:cNvSpPr/>
              <p:nvPr/>
            </p:nvSpPr>
            <p:spPr>
              <a:xfrm>
                <a:off x="10562631" y="218147"/>
                <a:ext cx="135731" cy="224028"/>
              </a:xfrm>
              <a:custGeom>
                <a:avLst/>
                <a:gdLst>
                  <a:gd name="connsiteX0" fmla="*/ 135731 w 135731"/>
                  <a:gd name="connsiteY0" fmla="*/ 35338 h 224028"/>
                  <a:gd name="connsiteX1" fmla="*/ 97822 w 135731"/>
                  <a:gd name="connsiteY1" fmla="*/ 0 h 224028"/>
                  <a:gd name="connsiteX2" fmla="*/ 0 w 135731"/>
                  <a:gd name="connsiteY2" fmla="*/ 224028 h 224028"/>
                  <a:gd name="connsiteX3" fmla="*/ 52006 w 135731"/>
                  <a:gd name="connsiteY3" fmla="*/ 224028 h 224028"/>
                  <a:gd name="connsiteX4" fmla="*/ 135731 w 135731"/>
                  <a:gd name="connsiteY4" fmla="*/ 35338 h 224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731" h="224028">
                    <a:moveTo>
                      <a:pt x="135731" y="35338"/>
                    </a:moveTo>
                    <a:lnTo>
                      <a:pt x="97822" y="0"/>
                    </a:lnTo>
                    <a:cubicBezTo>
                      <a:pt x="41053" y="58769"/>
                      <a:pt x="4572" y="137255"/>
                      <a:pt x="0" y="224028"/>
                    </a:cubicBezTo>
                    <a:lnTo>
                      <a:pt x="52006" y="224028"/>
                    </a:lnTo>
                    <a:cubicBezTo>
                      <a:pt x="56579" y="150876"/>
                      <a:pt x="87630" y="84773"/>
                      <a:pt x="135731" y="3533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3" name="Freihandform: Form 22">
                <a:extLst>
                  <a:ext uri="{FF2B5EF4-FFF2-40B4-BE49-F238E27FC236}">
                    <a16:creationId xmlns:a16="http://schemas.microsoft.com/office/drawing/2014/main" id="{368678DE-BFA1-DF5A-BF82-F663A3E94694}"/>
                  </a:ext>
                </a:extLst>
              </p:cNvPr>
              <p:cNvSpPr/>
              <p:nvPr/>
            </p:nvSpPr>
            <p:spPr>
              <a:xfrm>
                <a:off x="10527484" y="180809"/>
                <a:ext cx="102774" cy="261366"/>
              </a:xfrm>
              <a:custGeom>
                <a:avLst/>
                <a:gdLst>
                  <a:gd name="connsiteX0" fmla="*/ 79534 w 102774"/>
                  <a:gd name="connsiteY0" fmla="*/ 86011 h 261366"/>
                  <a:gd name="connsiteX1" fmla="*/ 102775 w 102774"/>
                  <a:gd name="connsiteY1" fmla="*/ 19907 h 261366"/>
                  <a:gd name="connsiteX2" fmla="*/ 54864 w 102774"/>
                  <a:gd name="connsiteY2" fmla="*/ 0 h 261366"/>
                  <a:gd name="connsiteX3" fmla="*/ 0 w 102774"/>
                  <a:gd name="connsiteY3" fmla="*/ 261366 h 261366"/>
                  <a:gd name="connsiteX4" fmla="*/ 23336 w 102774"/>
                  <a:gd name="connsiteY4" fmla="*/ 261366 h 261366"/>
                  <a:gd name="connsiteX5" fmla="*/ 79534 w 102774"/>
                  <a:gd name="connsiteY5" fmla="*/ 85916 h 261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774" h="261366">
                    <a:moveTo>
                      <a:pt x="79534" y="86011"/>
                    </a:moveTo>
                    <a:cubicBezTo>
                      <a:pt x="86201" y="63532"/>
                      <a:pt x="93917" y="41434"/>
                      <a:pt x="102775" y="19907"/>
                    </a:cubicBezTo>
                    <a:lnTo>
                      <a:pt x="54864" y="0"/>
                    </a:lnTo>
                    <a:cubicBezTo>
                      <a:pt x="21622" y="80963"/>
                      <a:pt x="2286" y="169069"/>
                      <a:pt x="0" y="261366"/>
                    </a:cubicBezTo>
                    <a:lnTo>
                      <a:pt x="23336" y="261366"/>
                    </a:lnTo>
                    <a:cubicBezTo>
                      <a:pt x="26575" y="197072"/>
                      <a:pt x="46863" y="137160"/>
                      <a:pt x="79534" y="85916"/>
                    </a:cubicBezTo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3207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6F3739E-07B0-4B08-9C00-D10CB3C8B2C4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441BA8B4-3665-F601-6605-CE042B4E0823}"/>
              </a:ext>
            </a:extLst>
          </p:cNvPr>
          <p:cNvSpPr/>
          <p:nvPr userDrawn="1"/>
        </p:nvSpPr>
        <p:spPr>
          <a:xfrm>
            <a:off x="538163" y="1619250"/>
            <a:ext cx="11128375" cy="4324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de-DE" dirty="0"/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4D3F8E9-9CBB-51A9-B0B4-9CB4496BE2D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144519" y="3142696"/>
            <a:ext cx="2221866" cy="1294367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dirty="0"/>
              <a:t>Bitte Bild einfügen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7594C6D2-C75E-F472-7A4E-6227E87A08F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4518" y="2740027"/>
            <a:ext cx="2221866" cy="400326"/>
          </a:xfrm>
        </p:spPr>
        <p:txBody>
          <a:bodyPr/>
          <a:lstStyle>
            <a:lvl1pPr marL="0" indent="0">
              <a:buNone/>
              <a:defRPr sz="16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 dirty="0"/>
              <a:t>Name der Kategorie</a:t>
            </a:r>
          </a:p>
        </p:txBody>
      </p:sp>
      <p:sp>
        <p:nvSpPr>
          <p:cNvPr id="31" name="Bildplatzhalter 3">
            <a:extLst>
              <a:ext uri="{FF2B5EF4-FFF2-40B4-BE49-F238E27FC236}">
                <a16:creationId xmlns:a16="http://schemas.microsoft.com/office/drawing/2014/main" id="{98967A66-44E9-B223-C9E0-3E2077AE75F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709001" y="3140628"/>
            <a:ext cx="2221866" cy="1294367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dirty="0"/>
              <a:t>Bitte Bild einfügen</a:t>
            </a:r>
          </a:p>
        </p:txBody>
      </p:sp>
      <p:sp>
        <p:nvSpPr>
          <p:cNvPr id="32" name="Textplatzhalter 14">
            <a:extLst>
              <a:ext uri="{FF2B5EF4-FFF2-40B4-BE49-F238E27FC236}">
                <a16:creationId xmlns:a16="http://schemas.microsoft.com/office/drawing/2014/main" id="{1F8D89EC-E4E5-E50F-33F5-32AE863A562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09000" y="2737959"/>
            <a:ext cx="2221866" cy="400326"/>
          </a:xfrm>
        </p:spPr>
        <p:txBody>
          <a:bodyPr/>
          <a:lstStyle>
            <a:lvl1pPr marL="0" indent="0">
              <a:buNone/>
              <a:defRPr sz="16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 dirty="0"/>
              <a:t>Name der Kategorie</a:t>
            </a:r>
          </a:p>
        </p:txBody>
      </p:sp>
      <p:sp>
        <p:nvSpPr>
          <p:cNvPr id="33" name="Bildplatzhalter 3">
            <a:extLst>
              <a:ext uri="{FF2B5EF4-FFF2-40B4-BE49-F238E27FC236}">
                <a16:creationId xmlns:a16="http://schemas.microsoft.com/office/drawing/2014/main" id="{92E4BB46-FFA4-6B9E-A246-519E4D986D92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273481" y="3140628"/>
            <a:ext cx="2221866" cy="1294367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dirty="0"/>
              <a:t>Bitte Bild einfügen</a:t>
            </a:r>
          </a:p>
        </p:txBody>
      </p:sp>
      <p:sp>
        <p:nvSpPr>
          <p:cNvPr id="34" name="Textplatzhalter 14">
            <a:extLst>
              <a:ext uri="{FF2B5EF4-FFF2-40B4-BE49-F238E27FC236}">
                <a16:creationId xmlns:a16="http://schemas.microsoft.com/office/drawing/2014/main" id="{6E37DB32-DFB4-9DE8-D461-19F3C016623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73480" y="2737959"/>
            <a:ext cx="2221866" cy="400326"/>
          </a:xfrm>
        </p:spPr>
        <p:txBody>
          <a:bodyPr/>
          <a:lstStyle>
            <a:lvl1pPr marL="0" indent="0">
              <a:buNone/>
              <a:defRPr sz="16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 dirty="0"/>
              <a:t>Name der Kategorie</a:t>
            </a:r>
          </a:p>
        </p:txBody>
      </p:sp>
      <p:sp>
        <p:nvSpPr>
          <p:cNvPr id="37" name="Bildplatzhalter 3">
            <a:extLst>
              <a:ext uri="{FF2B5EF4-FFF2-40B4-BE49-F238E27FC236}">
                <a16:creationId xmlns:a16="http://schemas.microsoft.com/office/drawing/2014/main" id="{B2FBECC9-A6BE-974A-96B3-391651DBE35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837959" y="3140628"/>
            <a:ext cx="2221866" cy="1294367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dirty="0"/>
              <a:t>Bitte Bild einfügen</a:t>
            </a:r>
          </a:p>
        </p:txBody>
      </p:sp>
      <p:sp>
        <p:nvSpPr>
          <p:cNvPr id="38" name="Textplatzhalter 14">
            <a:extLst>
              <a:ext uri="{FF2B5EF4-FFF2-40B4-BE49-F238E27FC236}">
                <a16:creationId xmlns:a16="http://schemas.microsoft.com/office/drawing/2014/main" id="{B0E026BE-81F4-3A29-864C-84B164B1EE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37958" y="2737959"/>
            <a:ext cx="2221866" cy="400326"/>
          </a:xfrm>
        </p:spPr>
        <p:txBody>
          <a:bodyPr/>
          <a:lstStyle>
            <a:lvl1pPr marL="0" indent="0">
              <a:buNone/>
              <a:defRPr sz="16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 dirty="0"/>
              <a:t>Name der Kategorie</a:t>
            </a:r>
          </a:p>
        </p:txBody>
      </p:sp>
    </p:spTree>
    <p:extLst>
      <p:ext uri="{BB962C8B-B14F-4D97-AF65-F5344CB8AC3E}">
        <p14:creationId xmlns:p14="http://schemas.microsoft.com/office/powerpoint/2010/main" val="2645007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4" userDrawn="1">
          <p15:clr>
            <a:srgbClr val="FBAE40"/>
          </p15:clr>
        </p15:guide>
        <p15:guide id="2" orient="horz" pos="1842" userDrawn="1">
          <p15:clr>
            <a:srgbClr val="FBAE40"/>
          </p15:clr>
        </p15:guide>
        <p15:guide id="3" orient="horz" pos="2795" userDrawn="1">
          <p15:clr>
            <a:srgbClr val="FBAE40"/>
          </p15:clr>
        </p15:guide>
        <p15:guide id="4" orient="horz" pos="2115" userDrawn="1">
          <p15:clr>
            <a:srgbClr val="FBAE40"/>
          </p15:clr>
        </p15:guide>
        <p15:guide id="5" orient="horz" pos="2048" userDrawn="1">
          <p15:clr>
            <a:srgbClr val="5ACBF0"/>
          </p15:clr>
        </p15:guide>
        <p15:guide id="6" orient="horz" pos="1160" userDrawn="1">
          <p15:clr>
            <a:srgbClr val="FBAE40"/>
          </p15:clr>
        </p15:guide>
        <p15:guide id="7" orient="horz" pos="1088" userDrawn="1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783" y="1619251"/>
            <a:ext cx="11128375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STANDARDLAYOUT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A7C76E6-4ECE-850A-0921-660ADAEB6D7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9EB4F3-D17E-439E-8FF2-6FF66DF6C9A8}" type="datetime1">
              <a:rPr lang="lv-LV" smtClean="0"/>
              <a:t>23.02.2026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EB1456C-742A-2560-9770-5874152028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5419ABD-2278-1210-F1B2-5EEF8F09F73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1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mit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783" y="1619251"/>
            <a:ext cx="11128375" cy="3552824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STANDARDLAYOUT MIT STATEMENT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A4EDB776-A55C-1249-D451-121DD6DB8B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7768" y="5349600"/>
            <a:ext cx="10660063" cy="623889"/>
          </a:xfrm>
          <a:noFill/>
          <a:ln>
            <a:noFill/>
          </a:ln>
        </p:spPr>
        <p:txBody>
          <a:bodyPr wrap="square" lIns="108000" bIns="36000" anchor="ctr">
            <a:noAutofit/>
          </a:bodyPr>
          <a:lstStyle>
            <a:lvl1pPr marL="0" indent="0" algn="l">
              <a:lnSpc>
                <a:spcPct val="114000"/>
              </a:lnSpc>
              <a:buNone/>
              <a:defRPr sz="1600" b="0" i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/>
              <a:t>Eine kurze Aussage die maximal </a:t>
            </a:r>
            <a:br>
              <a:rPr lang="de-DE"/>
            </a:br>
            <a:r>
              <a:rPr lang="de-DE"/>
              <a:t>über zwei Zeilen laufen kann.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BAABD6D-9D3C-5EC6-7528-724B47364A81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8C19ADFE-CC61-4721-ADC1-386E4D7E0630}" type="datetime1">
              <a:rPr lang="lv-LV" smtClean="0"/>
              <a:t>23.02.2026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C1A7A3-4811-29F3-454C-7A695E41661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E595164-3F63-3869-C834-6F28063494F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Grafik 9">
            <a:extLst>
              <a:ext uri="{FF2B5EF4-FFF2-40B4-BE49-F238E27FC236}">
                <a16:creationId xmlns:a16="http://schemas.microsoft.com/office/drawing/2014/main" id="{56593475-3ECF-88A5-4B04-9A7D18643D51}"/>
              </a:ext>
            </a:extLst>
          </p:cNvPr>
          <p:cNvSpPr/>
          <p:nvPr/>
        </p:nvSpPr>
        <p:spPr>
          <a:xfrm>
            <a:off x="538163" y="5367600"/>
            <a:ext cx="576000" cy="576000"/>
          </a:xfrm>
          <a:custGeom>
            <a:avLst/>
            <a:gdLst>
              <a:gd name="connsiteX0" fmla="*/ 210503 w 421012"/>
              <a:gd name="connsiteY0" fmla="*/ 0 h 421005"/>
              <a:gd name="connsiteX1" fmla="*/ 0 w 421012"/>
              <a:gd name="connsiteY1" fmla="*/ 210503 h 421005"/>
              <a:gd name="connsiteX2" fmla="*/ 210503 w 421012"/>
              <a:gd name="connsiteY2" fmla="*/ 421005 h 421005"/>
              <a:gd name="connsiteX3" fmla="*/ 421005 w 421012"/>
              <a:gd name="connsiteY3" fmla="*/ 210503 h 421005"/>
              <a:gd name="connsiteX4" fmla="*/ 210503 w 421012"/>
              <a:gd name="connsiteY4" fmla="*/ 0 h 421005"/>
              <a:gd name="connsiteX5" fmla="*/ 210503 w 421012"/>
              <a:gd name="connsiteY5" fmla="*/ 404813 h 421005"/>
              <a:gd name="connsiteX6" fmla="*/ 16193 w 421012"/>
              <a:gd name="connsiteY6" fmla="*/ 210503 h 421005"/>
              <a:gd name="connsiteX7" fmla="*/ 210503 w 421012"/>
              <a:gd name="connsiteY7" fmla="*/ 17145 h 421005"/>
              <a:gd name="connsiteX8" fmla="*/ 404813 w 421012"/>
              <a:gd name="connsiteY8" fmla="*/ 211455 h 421005"/>
              <a:gd name="connsiteX9" fmla="*/ 210503 w 421012"/>
              <a:gd name="connsiteY9" fmla="*/ 404813 h 421005"/>
              <a:gd name="connsiteX10" fmla="*/ 218123 w 421012"/>
              <a:gd name="connsiteY10" fmla="*/ 248603 h 421005"/>
              <a:gd name="connsiteX11" fmla="*/ 222885 w 421012"/>
              <a:gd name="connsiteY11" fmla="*/ 160020 h 421005"/>
              <a:gd name="connsiteX12" fmla="*/ 222885 w 421012"/>
              <a:gd name="connsiteY12" fmla="*/ 102870 h 421005"/>
              <a:gd name="connsiteX13" fmla="*/ 200025 w 421012"/>
              <a:gd name="connsiteY13" fmla="*/ 102870 h 421005"/>
              <a:gd name="connsiteX14" fmla="*/ 200025 w 421012"/>
              <a:gd name="connsiteY14" fmla="*/ 160020 h 421005"/>
              <a:gd name="connsiteX15" fmla="*/ 203835 w 421012"/>
              <a:gd name="connsiteY15" fmla="*/ 248603 h 421005"/>
              <a:gd name="connsiteX16" fmla="*/ 218123 w 421012"/>
              <a:gd name="connsiteY16" fmla="*/ 248603 h 421005"/>
              <a:gd name="connsiteX17" fmla="*/ 210503 w 421012"/>
              <a:gd name="connsiteY17" fmla="*/ 274320 h 421005"/>
              <a:gd name="connsiteX18" fmla="*/ 195263 w 421012"/>
              <a:gd name="connsiteY18" fmla="*/ 290513 h 421005"/>
              <a:gd name="connsiteX19" fmla="*/ 210503 w 421012"/>
              <a:gd name="connsiteY19" fmla="*/ 306705 h 421005"/>
              <a:gd name="connsiteX20" fmla="*/ 226695 w 421012"/>
              <a:gd name="connsiteY20" fmla="*/ 290513 h 421005"/>
              <a:gd name="connsiteX21" fmla="*/ 210503 w 421012"/>
              <a:gd name="connsiteY21" fmla="*/ 274320 h 421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1012" h="421005">
                <a:moveTo>
                  <a:pt x="210503" y="0"/>
                </a:moveTo>
                <a:cubicBezTo>
                  <a:pt x="94298" y="0"/>
                  <a:pt x="0" y="94298"/>
                  <a:pt x="0" y="210503"/>
                </a:cubicBezTo>
                <a:cubicBezTo>
                  <a:pt x="0" y="326708"/>
                  <a:pt x="94298" y="421005"/>
                  <a:pt x="210503" y="421005"/>
                </a:cubicBezTo>
                <a:cubicBezTo>
                  <a:pt x="326708" y="421005"/>
                  <a:pt x="421005" y="326708"/>
                  <a:pt x="421005" y="210503"/>
                </a:cubicBezTo>
                <a:cubicBezTo>
                  <a:pt x="421958" y="94298"/>
                  <a:pt x="326708" y="0"/>
                  <a:pt x="210503" y="0"/>
                </a:cubicBezTo>
                <a:close/>
                <a:moveTo>
                  <a:pt x="210503" y="404813"/>
                </a:moveTo>
                <a:cubicBezTo>
                  <a:pt x="103823" y="404813"/>
                  <a:pt x="16193" y="318135"/>
                  <a:pt x="16193" y="210503"/>
                </a:cubicBezTo>
                <a:cubicBezTo>
                  <a:pt x="16193" y="102870"/>
                  <a:pt x="103823" y="17145"/>
                  <a:pt x="210503" y="17145"/>
                </a:cubicBezTo>
                <a:cubicBezTo>
                  <a:pt x="317183" y="17145"/>
                  <a:pt x="404813" y="103823"/>
                  <a:pt x="404813" y="211455"/>
                </a:cubicBezTo>
                <a:cubicBezTo>
                  <a:pt x="404813" y="319088"/>
                  <a:pt x="318135" y="404813"/>
                  <a:pt x="210503" y="404813"/>
                </a:cubicBezTo>
                <a:close/>
                <a:moveTo>
                  <a:pt x="218123" y="248603"/>
                </a:moveTo>
                <a:lnTo>
                  <a:pt x="222885" y="160020"/>
                </a:lnTo>
                <a:lnTo>
                  <a:pt x="222885" y="102870"/>
                </a:lnTo>
                <a:lnTo>
                  <a:pt x="200025" y="102870"/>
                </a:lnTo>
                <a:lnTo>
                  <a:pt x="200025" y="160020"/>
                </a:lnTo>
                <a:lnTo>
                  <a:pt x="203835" y="248603"/>
                </a:lnTo>
                <a:lnTo>
                  <a:pt x="218123" y="248603"/>
                </a:lnTo>
                <a:close/>
                <a:moveTo>
                  <a:pt x="210503" y="274320"/>
                </a:moveTo>
                <a:cubicBezTo>
                  <a:pt x="201930" y="274320"/>
                  <a:pt x="195263" y="280988"/>
                  <a:pt x="195263" y="290513"/>
                </a:cubicBezTo>
                <a:cubicBezTo>
                  <a:pt x="195263" y="300038"/>
                  <a:pt x="201930" y="306705"/>
                  <a:pt x="210503" y="306705"/>
                </a:cubicBezTo>
                <a:cubicBezTo>
                  <a:pt x="219075" y="306705"/>
                  <a:pt x="226695" y="300038"/>
                  <a:pt x="226695" y="290513"/>
                </a:cubicBezTo>
                <a:cubicBezTo>
                  <a:pt x="226695" y="280988"/>
                  <a:pt x="220028" y="274320"/>
                  <a:pt x="210503" y="27432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8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Elelemente -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783" y="1619251"/>
            <a:ext cx="5964555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293C4EC-E191-E9FE-6F13-18CC185AD94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089775" y="1619251"/>
            <a:ext cx="4576763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997C88-3E52-1B02-428E-D7274D90E72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3F2359A-495B-4EBB-9EC4-2ED9EACD6B64}" type="datetime1">
              <a:rPr lang="lv-LV" smtClean="0"/>
              <a:t>23.02.2026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85CEBB-468A-466F-58C4-658A8E9D166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EF2B7C-6E48-2E2D-C891-621ECA220C8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3858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Text 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LAYOUT MIT TEXTBOXEN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293C4EC-E191-E9FE-6F13-18CC185AD94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44832" y="1619251"/>
            <a:ext cx="3630294" cy="432000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8F99AAE-4C6C-FBAE-9D15-CBDC4AFB6666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6E4EF714-F814-4A8B-9271-7A6BD5A4724B}" type="datetime1">
              <a:rPr lang="lv-LV" smtClean="0"/>
              <a:t>23.02.2026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2C296A-6A4F-9D29-21B5-D150B76E39A3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CEAF19A-6D09-A812-4B86-0D91ED99449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5E40034-B187-3021-FD33-0D43D90EE56D}"/>
              </a:ext>
            </a:extLst>
          </p:cNvPr>
          <p:cNvSpPr/>
          <p:nvPr userDrawn="1"/>
        </p:nvSpPr>
        <p:spPr>
          <a:xfrm>
            <a:off x="4748212" y="3833812"/>
            <a:ext cx="2238377" cy="21097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3603FBD-B3A5-AB33-ADCB-13F0CE698859}"/>
              </a:ext>
            </a:extLst>
          </p:cNvPr>
          <p:cNvSpPr/>
          <p:nvPr userDrawn="1"/>
        </p:nvSpPr>
        <p:spPr>
          <a:xfrm>
            <a:off x="7085011" y="3833812"/>
            <a:ext cx="2238377" cy="21097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1B440BD-5310-1130-FBB8-D9F481A36430}"/>
              </a:ext>
            </a:extLst>
          </p:cNvPr>
          <p:cNvSpPr/>
          <p:nvPr userDrawn="1"/>
        </p:nvSpPr>
        <p:spPr>
          <a:xfrm>
            <a:off x="9428161" y="3833812"/>
            <a:ext cx="2238377" cy="21097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32713ED-5485-1C84-1FAA-AC5B5FECC920}"/>
              </a:ext>
            </a:extLst>
          </p:cNvPr>
          <p:cNvSpPr/>
          <p:nvPr userDrawn="1"/>
        </p:nvSpPr>
        <p:spPr>
          <a:xfrm>
            <a:off x="4752976" y="1619250"/>
            <a:ext cx="2238377" cy="21097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E7E8E45-0B7A-540F-EC28-CAA12300EFE2}"/>
              </a:ext>
            </a:extLst>
          </p:cNvPr>
          <p:cNvSpPr/>
          <p:nvPr userDrawn="1"/>
        </p:nvSpPr>
        <p:spPr>
          <a:xfrm>
            <a:off x="7089775" y="1619250"/>
            <a:ext cx="2238377" cy="21097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D16997E-8E1C-96DC-0B79-F1F05823092E}"/>
              </a:ext>
            </a:extLst>
          </p:cNvPr>
          <p:cNvSpPr/>
          <p:nvPr userDrawn="1"/>
        </p:nvSpPr>
        <p:spPr>
          <a:xfrm>
            <a:off x="9432925" y="1619250"/>
            <a:ext cx="2238377" cy="21097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88030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mit Text 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LAYOUT MIT TEXTBOXEN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8F99AAE-4C6C-FBAE-9D15-CBDC4AFB6666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CC1369B4-8795-4B8B-B24D-088E6AD9DB81}" type="datetime1">
              <a:rPr lang="lv-LV" smtClean="0"/>
              <a:t>23.02.2026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2C296A-6A4F-9D29-21B5-D150B76E39A3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CEAF19A-6D09-A812-4B86-0D91ED99449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CE612914-1AFA-378F-EA0C-23E26FD4080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44831" y="1619251"/>
            <a:ext cx="4089399" cy="432000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extplatzhalter 12">
            <a:extLst>
              <a:ext uri="{FF2B5EF4-FFF2-40B4-BE49-F238E27FC236}">
                <a16:creationId xmlns:a16="http://schemas.microsoft.com/office/drawing/2014/main" id="{A8826541-5FEA-11F1-21B3-E664C1ABCC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0494" y="1619250"/>
            <a:ext cx="3168650" cy="2106000"/>
          </a:xfrm>
          <a:solidFill>
            <a:srgbClr val="ECF1F4"/>
          </a:solidFill>
        </p:spPr>
        <p:txBody>
          <a:bodyPr lIns="144000" tIns="144000" rIns="144000" bIns="144000"/>
          <a:lstStyle>
            <a:lvl1pPr>
              <a:spcBef>
                <a:spcPts val="0"/>
              </a:spcBef>
              <a:spcAft>
                <a:spcPts val="900"/>
              </a:spcAft>
              <a:defRPr b="1">
                <a:solidFill>
                  <a:schemeClr val="tx2"/>
                </a:solidFill>
              </a:defRPr>
            </a:lvl1pPr>
            <a:lvl2pPr marL="250825" indent="-250825">
              <a:spcBef>
                <a:spcPts val="0"/>
              </a:spcBef>
              <a:spcAft>
                <a:spcPts val="900"/>
              </a:spcAft>
              <a:defRPr/>
            </a:lvl2pPr>
            <a:lvl3pPr>
              <a:spcBef>
                <a:spcPts val="0"/>
              </a:spcBef>
              <a:spcAft>
                <a:spcPts val="900"/>
              </a:spcAft>
              <a:defRPr/>
            </a:lvl3pPr>
            <a:lvl4pPr>
              <a:spcBef>
                <a:spcPts val="0"/>
              </a:spcBef>
              <a:spcAft>
                <a:spcPts val="900"/>
              </a:spcAft>
              <a:defRPr/>
            </a:lvl4pPr>
            <a:lvl5pPr>
              <a:spcBef>
                <a:spcPts val="0"/>
              </a:spcBef>
              <a:spcAft>
                <a:spcPts val="900"/>
              </a:spcAft>
              <a:defRPr/>
            </a:lvl5pPr>
          </a:lstStyle>
          <a:p>
            <a:pPr lvl="0"/>
            <a:r>
              <a:rPr lang="de-DE" dirty="0"/>
              <a:t>Überschrift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CD3EDCE0-D8D1-64DE-DE5C-D599AC7A8DD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0364" y="1619250"/>
            <a:ext cx="3168650" cy="2106000"/>
          </a:xfrm>
          <a:solidFill>
            <a:srgbClr val="ECF1F4"/>
          </a:solidFill>
        </p:spPr>
        <p:txBody>
          <a:bodyPr lIns="144000" tIns="144000" rIns="144000" bIns="144000"/>
          <a:lstStyle>
            <a:lvl1pPr>
              <a:spcBef>
                <a:spcPts val="0"/>
              </a:spcBef>
              <a:spcAft>
                <a:spcPts val="900"/>
              </a:spcAft>
              <a:defRPr b="1">
                <a:solidFill>
                  <a:schemeClr val="tx2"/>
                </a:solidFill>
              </a:defRPr>
            </a:lvl1pPr>
            <a:lvl2pPr marL="250825" indent="-250825">
              <a:spcBef>
                <a:spcPts val="0"/>
              </a:spcBef>
              <a:spcAft>
                <a:spcPts val="900"/>
              </a:spcAft>
              <a:defRPr/>
            </a:lvl2pPr>
            <a:lvl3pPr>
              <a:spcBef>
                <a:spcPts val="0"/>
              </a:spcBef>
              <a:spcAft>
                <a:spcPts val="900"/>
              </a:spcAft>
              <a:defRPr/>
            </a:lvl3pPr>
            <a:lvl4pPr>
              <a:spcBef>
                <a:spcPts val="0"/>
              </a:spcBef>
              <a:spcAft>
                <a:spcPts val="900"/>
              </a:spcAft>
              <a:defRPr/>
            </a:lvl4pPr>
            <a:lvl5pPr>
              <a:spcBef>
                <a:spcPts val="0"/>
              </a:spcBef>
              <a:spcAft>
                <a:spcPts val="900"/>
              </a:spcAft>
              <a:defRPr/>
            </a:lvl5pPr>
          </a:lstStyle>
          <a:p>
            <a:pPr lvl="0"/>
            <a:r>
              <a:rPr lang="de-DE" dirty="0"/>
              <a:t>Überschrift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3171B6B9-C61A-CF73-58DB-74FBA8393C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10494" y="3836665"/>
            <a:ext cx="3168650" cy="2106000"/>
          </a:xfrm>
          <a:solidFill>
            <a:srgbClr val="ECF1F4"/>
          </a:solidFill>
        </p:spPr>
        <p:txBody>
          <a:bodyPr lIns="144000" tIns="144000" rIns="144000" bIns="144000"/>
          <a:lstStyle>
            <a:lvl1pPr>
              <a:spcBef>
                <a:spcPts val="0"/>
              </a:spcBef>
              <a:spcAft>
                <a:spcPts val="900"/>
              </a:spcAft>
              <a:defRPr b="1">
                <a:solidFill>
                  <a:schemeClr val="tx2"/>
                </a:solidFill>
              </a:defRPr>
            </a:lvl1pPr>
            <a:lvl2pPr marL="250825" indent="-250825">
              <a:spcBef>
                <a:spcPts val="0"/>
              </a:spcBef>
              <a:spcAft>
                <a:spcPts val="900"/>
              </a:spcAft>
              <a:defRPr/>
            </a:lvl2pPr>
            <a:lvl3pPr>
              <a:spcBef>
                <a:spcPts val="0"/>
              </a:spcBef>
              <a:spcAft>
                <a:spcPts val="900"/>
              </a:spcAft>
              <a:defRPr/>
            </a:lvl3pPr>
            <a:lvl4pPr>
              <a:spcBef>
                <a:spcPts val="0"/>
              </a:spcBef>
              <a:spcAft>
                <a:spcPts val="900"/>
              </a:spcAft>
              <a:defRPr/>
            </a:lvl4pPr>
            <a:lvl5pPr>
              <a:spcBef>
                <a:spcPts val="0"/>
              </a:spcBef>
              <a:spcAft>
                <a:spcPts val="900"/>
              </a:spcAft>
              <a:defRPr/>
            </a:lvl5pPr>
          </a:lstStyle>
          <a:p>
            <a:pPr lvl="0"/>
            <a:r>
              <a:rPr lang="de-DE" dirty="0"/>
              <a:t>Überschrift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A99A41D8-0816-2795-84EC-687568AE50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10364" y="3836665"/>
            <a:ext cx="3168650" cy="2106000"/>
          </a:xfrm>
          <a:solidFill>
            <a:srgbClr val="ECF1F4"/>
          </a:solidFill>
        </p:spPr>
        <p:txBody>
          <a:bodyPr lIns="144000" tIns="144000" rIns="144000" bIns="144000"/>
          <a:lstStyle>
            <a:lvl1pPr>
              <a:spcBef>
                <a:spcPts val="0"/>
              </a:spcBef>
              <a:spcAft>
                <a:spcPts val="900"/>
              </a:spcAft>
              <a:defRPr b="1">
                <a:solidFill>
                  <a:schemeClr val="tx2"/>
                </a:solidFill>
              </a:defRPr>
            </a:lvl1pPr>
            <a:lvl2pPr marL="250825" indent="-250825">
              <a:spcBef>
                <a:spcPts val="0"/>
              </a:spcBef>
              <a:spcAft>
                <a:spcPts val="900"/>
              </a:spcAft>
              <a:defRPr/>
            </a:lvl2pPr>
            <a:lvl3pPr>
              <a:spcBef>
                <a:spcPts val="0"/>
              </a:spcBef>
              <a:spcAft>
                <a:spcPts val="900"/>
              </a:spcAft>
              <a:defRPr/>
            </a:lvl3pPr>
            <a:lvl4pPr>
              <a:spcBef>
                <a:spcPts val="0"/>
              </a:spcBef>
              <a:spcAft>
                <a:spcPts val="900"/>
              </a:spcAft>
              <a:defRPr/>
            </a:lvl4pPr>
            <a:lvl5pPr>
              <a:spcBef>
                <a:spcPts val="0"/>
              </a:spcBef>
              <a:spcAft>
                <a:spcPts val="900"/>
              </a:spcAft>
              <a:defRPr/>
            </a:lvl5pPr>
          </a:lstStyle>
          <a:p>
            <a:pPr lvl="0"/>
            <a:r>
              <a:rPr lang="de-DE" dirty="0"/>
              <a:t>Überschrift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864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 43">
            <a:extLst>
              <a:ext uri="{FF2B5EF4-FFF2-40B4-BE49-F238E27FC236}">
                <a16:creationId xmlns:a16="http://schemas.microsoft.com/office/drawing/2014/main" id="{08A979A4-498C-9430-C761-2401851A1440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BILDLAYOUT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56D2763-18C0-25E3-2575-14D8C5A54F4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BB85E003-5102-433F-962B-EE87185AA2B0}" type="datetime1">
              <a:rPr lang="lv-LV" smtClean="0"/>
              <a:t>23.02.2026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DFDD33-2688-93BD-E95F-8D11D893AAC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99E89F-D49A-B0AB-F4E0-9500B8C4AAA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EED80694-AD15-221F-F73A-FC40AD38C942}"/>
              </a:ext>
            </a:extLst>
          </p:cNvPr>
          <p:cNvSpPr/>
          <p:nvPr userDrawn="1"/>
        </p:nvSpPr>
        <p:spPr>
          <a:xfrm>
            <a:off x="9537701" y="0"/>
            <a:ext cx="2654300" cy="901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43" name="Bildplatzhalter 42">
            <a:extLst>
              <a:ext uri="{FF2B5EF4-FFF2-40B4-BE49-F238E27FC236}">
                <a16:creationId xmlns:a16="http://schemas.microsoft.com/office/drawing/2014/main" id="{B8A263CF-4327-4973-A333-B1FD14C1475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728494 w 12192000"/>
              <a:gd name="connsiteY0" fmla="*/ 412826 h 6858000"/>
              <a:gd name="connsiteX1" fmla="*/ 10747036 w 12192000"/>
              <a:gd name="connsiteY1" fmla="*/ 464339 h 6858000"/>
              <a:gd name="connsiteX2" fmla="*/ 10710709 w 12192000"/>
              <a:gd name="connsiteY2" fmla="*/ 464339 h 6858000"/>
              <a:gd name="connsiteX3" fmla="*/ 10175283 w 12192000"/>
              <a:gd name="connsiteY3" fmla="*/ 412826 h 6858000"/>
              <a:gd name="connsiteX4" fmla="*/ 10175366 w 12192000"/>
              <a:gd name="connsiteY4" fmla="*/ 412826 h 6858000"/>
              <a:gd name="connsiteX5" fmla="*/ 10193907 w 12192000"/>
              <a:gd name="connsiteY5" fmla="*/ 464339 h 6858000"/>
              <a:gd name="connsiteX6" fmla="*/ 10157497 w 12192000"/>
              <a:gd name="connsiteY6" fmla="*/ 464339 h 6858000"/>
              <a:gd name="connsiteX7" fmla="*/ 11486580 w 12192000"/>
              <a:gd name="connsiteY7" fmla="*/ 369536 h 6858000"/>
              <a:gd name="connsiteX8" fmla="*/ 11542790 w 12192000"/>
              <a:gd name="connsiteY8" fmla="*/ 438583 h 6858000"/>
              <a:gd name="connsiteX9" fmla="*/ 11480539 w 12192000"/>
              <a:gd name="connsiteY9" fmla="*/ 513335 h 6858000"/>
              <a:gd name="connsiteX10" fmla="*/ 11545223 w 12192000"/>
              <a:gd name="connsiteY10" fmla="*/ 513335 h 6858000"/>
              <a:gd name="connsiteX11" fmla="*/ 11573496 w 12192000"/>
              <a:gd name="connsiteY11" fmla="*/ 472980 h 6858000"/>
              <a:gd name="connsiteX12" fmla="*/ 11601854 w 12192000"/>
              <a:gd name="connsiteY12" fmla="*/ 513335 h 6858000"/>
              <a:gd name="connsiteX13" fmla="*/ 11666537 w 12192000"/>
              <a:gd name="connsiteY13" fmla="*/ 513335 h 6858000"/>
              <a:gd name="connsiteX14" fmla="*/ 11606719 w 12192000"/>
              <a:gd name="connsiteY14" fmla="*/ 438583 h 6858000"/>
              <a:gd name="connsiteX15" fmla="*/ 11666034 w 12192000"/>
              <a:gd name="connsiteY15" fmla="*/ 369536 h 6858000"/>
              <a:gd name="connsiteX16" fmla="*/ 11601350 w 12192000"/>
              <a:gd name="connsiteY16" fmla="*/ 369536 h 6858000"/>
              <a:gd name="connsiteX17" fmla="*/ 11576181 w 12192000"/>
              <a:gd name="connsiteY17" fmla="*/ 406283 h 6858000"/>
              <a:gd name="connsiteX18" fmla="*/ 11551348 w 12192000"/>
              <a:gd name="connsiteY18" fmla="*/ 369536 h 6858000"/>
              <a:gd name="connsiteX19" fmla="*/ 11320801 w 12192000"/>
              <a:gd name="connsiteY19" fmla="*/ 369536 h 6858000"/>
              <a:gd name="connsiteX20" fmla="*/ 11320801 w 12192000"/>
              <a:gd name="connsiteY20" fmla="*/ 513335 h 6858000"/>
              <a:gd name="connsiteX21" fmla="*/ 11467535 w 12192000"/>
              <a:gd name="connsiteY21" fmla="*/ 513335 h 6858000"/>
              <a:gd name="connsiteX22" fmla="*/ 11467535 w 12192000"/>
              <a:gd name="connsiteY22" fmla="*/ 479776 h 6858000"/>
              <a:gd name="connsiteX23" fmla="*/ 11378354 w 12192000"/>
              <a:gd name="connsiteY23" fmla="*/ 479776 h 6858000"/>
              <a:gd name="connsiteX24" fmla="*/ 11378354 w 12192000"/>
              <a:gd name="connsiteY24" fmla="*/ 457208 h 6858000"/>
              <a:gd name="connsiteX25" fmla="*/ 11450924 w 12192000"/>
              <a:gd name="connsiteY25" fmla="*/ 457208 h 6858000"/>
              <a:gd name="connsiteX26" fmla="*/ 11450924 w 12192000"/>
              <a:gd name="connsiteY26" fmla="*/ 423649 h 6858000"/>
              <a:gd name="connsiteX27" fmla="*/ 11378354 w 12192000"/>
              <a:gd name="connsiteY27" fmla="*/ 423649 h 6858000"/>
              <a:gd name="connsiteX28" fmla="*/ 11378354 w 12192000"/>
              <a:gd name="connsiteY28" fmla="*/ 403095 h 6858000"/>
              <a:gd name="connsiteX29" fmla="*/ 11464095 w 12192000"/>
              <a:gd name="connsiteY29" fmla="*/ 403095 h 6858000"/>
              <a:gd name="connsiteX30" fmla="*/ 11464095 w 12192000"/>
              <a:gd name="connsiteY30" fmla="*/ 369536 h 6858000"/>
              <a:gd name="connsiteX31" fmla="*/ 11167439 w 12192000"/>
              <a:gd name="connsiteY31" fmla="*/ 369536 h 6858000"/>
              <a:gd name="connsiteX32" fmla="*/ 11167439 w 12192000"/>
              <a:gd name="connsiteY32" fmla="*/ 513335 h 6858000"/>
              <a:gd name="connsiteX33" fmla="*/ 11304190 w 12192000"/>
              <a:gd name="connsiteY33" fmla="*/ 513335 h 6858000"/>
              <a:gd name="connsiteX34" fmla="*/ 11304190 w 12192000"/>
              <a:gd name="connsiteY34" fmla="*/ 479776 h 6858000"/>
              <a:gd name="connsiteX35" fmla="*/ 11225076 w 12192000"/>
              <a:gd name="connsiteY35" fmla="*/ 479776 h 6858000"/>
              <a:gd name="connsiteX36" fmla="*/ 11225076 w 12192000"/>
              <a:gd name="connsiteY36" fmla="*/ 369536 h 6858000"/>
              <a:gd name="connsiteX37" fmla="*/ 11014161 w 12192000"/>
              <a:gd name="connsiteY37" fmla="*/ 369536 h 6858000"/>
              <a:gd name="connsiteX38" fmla="*/ 11014161 w 12192000"/>
              <a:gd name="connsiteY38" fmla="*/ 513335 h 6858000"/>
              <a:gd name="connsiteX39" fmla="*/ 11071798 w 12192000"/>
              <a:gd name="connsiteY39" fmla="*/ 513335 h 6858000"/>
              <a:gd name="connsiteX40" fmla="*/ 11071798 w 12192000"/>
              <a:gd name="connsiteY40" fmla="*/ 462829 h 6858000"/>
              <a:gd name="connsiteX41" fmla="*/ 11134720 w 12192000"/>
              <a:gd name="connsiteY41" fmla="*/ 462829 h 6858000"/>
              <a:gd name="connsiteX42" fmla="*/ 11134720 w 12192000"/>
              <a:gd name="connsiteY42" fmla="*/ 429270 h 6858000"/>
              <a:gd name="connsiteX43" fmla="*/ 11071798 w 12192000"/>
              <a:gd name="connsiteY43" fmla="*/ 429270 h 6858000"/>
              <a:gd name="connsiteX44" fmla="*/ 11071798 w 12192000"/>
              <a:gd name="connsiteY44" fmla="*/ 403095 h 6858000"/>
              <a:gd name="connsiteX45" fmla="*/ 11150828 w 12192000"/>
              <a:gd name="connsiteY45" fmla="*/ 403095 h 6858000"/>
              <a:gd name="connsiteX46" fmla="*/ 11150828 w 12192000"/>
              <a:gd name="connsiteY46" fmla="*/ 369536 h 6858000"/>
              <a:gd name="connsiteX47" fmla="*/ 10285942 w 12192000"/>
              <a:gd name="connsiteY47" fmla="*/ 369536 h 6858000"/>
              <a:gd name="connsiteX48" fmla="*/ 10285942 w 12192000"/>
              <a:gd name="connsiteY48" fmla="*/ 513335 h 6858000"/>
              <a:gd name="connsiteX49" fmla="*/ 10338881 w 12192000"/>
              <a:gd name="connsiteY49" fmla="*/ 513335 h 6858000"/>
              <a:gd name="connsiteX50" fmla="*/ 10338881 w 12192000"/>
              <a:gd name="connsiteY50" fmla="*/ 435059 h 6858000"/>
              <a:gd name="connsiteX51" fmla="*/ 10401635 w 12192000"/>
              <a:gd name="connsiteY51" fmla="*/ 513335 h 6858000"/>
              <a:gd name="connsiteX52" fmla="*/ 10455580 w 12192000"/>
              <a:gd name="connsiteY52" fmla="*/ 513335 h 6858000"/>
              <a:gd name="connsiteX53" fmla="*/ 10455580 w 12192000"/>
              <a:gd name="connsiteY53" fmla="*/ 369536 h 6858000"/>
              <a:gd name="connsiteX54" fmla="*/ 10402642 w 12192000"/>
              <a:gd name="connsiteY54" fmla="*/ 369536 h 6858000"/>
              <a:gd name="connsiteX55" fmla="*/ 10402642 w 12192000"/>
              <a:gd name="connsiteY55" fmla="*/ 447979 h 6858000"/>
              <a:gd name="connsiteX56" fmla="*/ 10339888 w 12192000"/>
              <a:gd name="connsiteY56" fmla="*/ 369536 h 6858000"/>
              <a:gd name="connsiteX57" fmla="*/ 9902537 w 12192000"/>
              <a:gd name="connsiteY57" fmla="*/ 369536 h 6858000"/>
              <a:gd name="connsiteX58" fmla="*/ 9902537 w 12192000"/>
              <a:gd name="connsiteY58" fmla="*/ 513335 h 6858000"/>
              <a:gd name="connsiteX59" fmla="*/ 9960174 w 12192000"/>
              <a:gd name="connsiteY59" fmla="*/ 513335 h 6858000"/>
              <a:gd name="connsiteX60" fmla="*/ 9960174 w 12192000"/>
              <a:gd name="connsiteY60" fmla="*/ 457627 h 6858000"/>
              <a:gd name="connsiteX61" fmla="*/ 10014623 w 12192000"/>
              <a:gd name="connsiteY61" fmla="*/ 457627 h 6858000"/>
              <a:gd name="connsiteX62" fmla="*/ 10014623 w 12192000"/>
              <a:gd name="connsiteY62" fmla="*/ 513335 h 6858000"/>
              <a:gd name="connsiteX63" fmla="*/ 10072176 w 12192000"/>
              <a:gd name="connsiteY63" fmla="*/ 513335 h 6858000"/>
              <a:gd name="connsiteX64" fmla="*/ 10072176 w 12192000"/>
              <a:gd name="connsiteY64" fmla="*/ 369536 h 6858000"/>
              <a:gd name="connsiteX65" fmla="*/ 10014623 w 12192000"/>
              <a:gd name="connsiteY65" fmla="*/ 369536 h 6858000"/>
              <a:gd name="connsiteX66" fmla="*/ 10014623 w 12192000"/>
              <a:gd name="connsiteY66" fmla="*/ 418028 h 6858000"/>
              <a:gd name="connsiteX67" fmla="*/ 9960174 w 12192000"/>
              <a:gd name="connsiteY67" fmla="*/ 418028 h 6858000"/>
              <a:gd name="connsiteX68" fmla="*/ 9960174 w 12192000"/>
              <a:gd name="connsiteY68" fmla="*/ 369536 h 6858000"/>
              <a:gd name="connsiteX69" fmla="*/ 10699718 w 12192000"/>
              <a:gd name="connsiteY69" fmla="*/ 369452 h 6858000"/>
              <a:gd name="connsiteX70" fmla="*/ 10636712 w 12192000"/>
              <a:gd name="connsiteY70" fmla="*/ 513334 h 6858000"/>
              <a:gd name="connsiteX71" fmla="*/ 10693090 w 12192000"/>
              <a:gd name="connsiteY71" fmla="*/ 513334 h 6858000"/>
              <a:gd name="connsiteX72" fmla="*/ 10699718 w 12192000"/>
              <a:gd name="connsiteY72" fmla="*/ 494373 h 6858000"/>
              <a:gd name="connsiteX73" fmla="*/ 10757103 w 12192000"/>
              <a:gd name="connsiteY73" fmla="*/ 494373 h 6858000"/>
              <a:gd name="connsiteX74" fmla="*/ 10763982 w 12192000"/>
              <a:gd name="connsiteY74" fmla="*/ 513334 h 6858000"/>
              <a:gd name="connsiteX75" fmla="*/ 10821367 w 12192000"/>
              <a:gd name="connsiteY75" fmla="*/ 513334 h 6858000"/>
              <a:gd name="connsiteX76" fmla="*/ 10758362 w 12192000"/>
              <a:gd name="connsiteY76" fmla="*/ 369452 h 6858000"/>
              <a:gd name="connsiteX77" fmla="*/ 10699802 w 12192000"/>
              <a:gd name="connsiteY77" fmla="*/ 369452 h 6858000"/>
              <a:gd name="connsiteX78" fmla="*/ 10149778 w 12192000"/>
              <a:gd name="connsiteY78" fmla="*/ 369452 h 6858000"/>
              <a:gd name="connsiteX79" fmla="*/ 10086772 w 12192000"/>
              <a:gd name="connsiteY79" fmla="*/ 513334 h 6858000"/>
              <a:gd name="connsiteX80" fmla="*/ 10143150 w 12192000"/>
              <a:gd name="connsiteY80" fmla="*/ 513334 h 6858000"/>
              <a:gd name="connsiteX81" fmla="*/ 10149778 w 12192000"/>
              <a:gd name="connsiteY81" fmla="*/ 494373 h 6858000"/>
              <a:gd name="connsiteX82" fmla="*/ 10207163 w 12192000"/>
              <a:gd name="connsiteY82" fmla="*/ 494373 h 6858000"/>
              <a:gd name="connsiteX83" fmla="*/ 10214042 w 12192000"/>
              <a:gd name="connsiteY83" fmla="*/ 513334 h 6858000"/>
              <a:gd name="connsiteX84" fmla="*/ 10271427 w 12192000"/>
              <a:gd name="connsiteY84" fmla="*/ 513334 h 6858000"/>
              <a:gd name="connsiteX85" fmla="*/ 10208422 w 12192000"/>
              <a:gd name="connsiteY85" fmla="*/ 369452 h 6858000"/>
              <a:gd name="connsiteX86" fmla="*/ 10149862 w 12192000"/>
              <a:gd name="connsiteY86" fmla="*/ 369452 h 6858000"/>
              <a:gd name="connsiteX87" fmla="*/ 10552061 w 12192000"/>
              <a:gd name="connsiteY87" fmla="*/ 365761 h 6858000"/>
              <a:gd name="connsiteX88" fmla="*/ 10475883 w 12192000"/>
              <a:gd name="connsiteY88" fmla="*/ 411736 h 6858000"/>
              <a:gd name="connsiteX89" fmla="*/ 10576978 w 12192000"/>
              <a:gd name="connsiteY89" fmla="*/ 473483 h 6858000"/>
              <a:gd name="connsiteX90" fmla="*/ 10553068 w 12192000"/>
              <a:gd name="connsiteY90" fmla="*/ 484055 h 6858000"/>
              <a:gd name="connsiteX91" fmla="*/ 10536708 w 12192000"/>
              <a:gd name="connsiteY91" fmla="*/ 480447 h 6858000"/>
              <a:gd name="connsiteX92" fmla="*/ 10527143 w 12192000"/>
              <a:gd name="connsiteY92" fmla="*/ 469037 h 6858000"/>
              <a:gd name="connsiteX93" fmla="*/ 10471940 w 12192000"/>
              <a:gd name="connsiteY93" fmla="*/ 469037 h 6858000"/>
              <a:gd name="connsiteX94" fmla="*/ 10549796 w 12192000"/>
              <a:gd name="connsiteY94" fmla="*/ 517193 h 6858000"/>
              <a:gd name="connsiteX95" fmla="*/ 10632098 w 12192000"/>
              <a:gd name="connsiteY95" fmla="*/ 467610 h 6858000"/>
              <a:gd name="connsiteX96" fmla="*/ 10531003 w 12192000"/>
              <a:gd name="connsiteY96" fmla="*/ 407038 h 6858000"/>
              <a:gd name="connsiteX97" fmla="*/ 10549292 w 12192000"/>
              <a:gd name="connsiteY97" fmla="*/ 398816 h 6858000"/>
              <a:gd name="connsiteX98" fmla="*/ 10564142 w 12192000"/>
              <a:gd name="connsiteY98" fmla="*/ 401417 h 6858000"/>
              <a:gd name="connsiteX99" fmla="*/ 10572447 w 12192000"/>
              <a:gd name="connsiteY99" fmla="*/ 411233 h 6858000"/>
              <a:gd name="connsiteX100" fmla="*/ 10572532 w 12192000"/>
              <a:gd name="connsiteY100" fmla="*/ 411317 h 6858000"/>
              <a:gd name="connsiteX101" fmla="*/ 10627232 w 12192000"/>
              <a:gd name="connsiteY101" fmla="*/ 411317 h 6858000"/>
              <a:gd name="connsiteX102" fmla="*/ 10552061 w 12192000"/>
              <a:gd name="connsiteY102" fmla="*/ 365761 h 6858000"/>
              <a:gd name="connsiteX103" fmla="*/ 10960383 w 12192000"/>
              <a:gd name="connsiteY103" fmla="*/ 316010 h 6858000"/>
              <a:gd name="connsiteX104" fmla="*/ 10874221 w 12192000"/>
              <a:gd name="connsiteY104" fmla="*/ 513334 h 6858000"/>
              <a:gd name="connsiteX105" fmla="*/ 10920028 w 12192000"/>
              <a:gd name="connsiteY105" fmla="*/ 513334 h 6858000"/>
              <a:gd name="connsiteX106" fmla="*/ 10993773 w 12192000"/>
              <a:gd name="connsiteY106" fmla="*/ 347136 h 6858000"/>
              <a:gd name="connsiteX107" fmla="*/ 10891588 w 12192000"/>
              <a:gd name="connsiteY107" fmla="*/ 283123 h 6858000"/>
              <a:gd name="connsiteX108" fmla="*/ 10843264 w 12192000"/>
              <a:gd name="connsiteY108" fmla="*/ 513334 h 6858000"/>
              <a:gd name="connsiteX109" fmla="*/ 10863818 w 12192000"/>
              <a:gd name="connsiteY109" fmla="*/ 513334 h 6858000"/>
              <a:gd name="connsiteX110" fmla="*/ 10913317 w 12192000"/>
              <a:gd name="connsiteY110" fmla="*/ 358798 h 6858000"/>
              <a:gd name="connsiteX111" fmla="*/ 10913317 w 12192000"/>
              <a:gd name="connsiteY111" fmla="*/ 358881 h 6858000"/>
              <a:gd name="connsiteX112" fmla="*/ 10933788 w 12192000"/>
              <a:gd name="connsiteY112" fmla="*/ 300657 h 6858000"/>
              <a:gd name="connsiteX113" fmla="*/ 0 w 12192000"/>
              <a:gd name="connsiteY113" fmla="*/ 0 h 6858000"/>
              <a:gd name="connsiteX114" fmla="*/ 12192000 w 12192000"/>
              <a:gd name="connsiteY114" fmla="*/ 0 h 6858000"/>
              <a:gd name="connsiteX115" fmla="*/ 12192000 w 12192000"/>
              <a:gd name="connsiteY115" fmla="*/ 6480000 h 6858000"/>
              <a:gd name="connsiteX116" fmla="*/ 4310055 w 12192000"/>
              <a:gd name="connsiteY116" fmla="*/ 6480000 h 6858000"/>
              <a:gd name="connsiteX117" fmla="*/ 3990322 w 12192000"/>
              <a:gd name="connsiteY117" fmla="*/ 6858000 h 6858000"/>
              <a:gd name="connsiteX118" fmla="*/ 0 w 12192000"/>
              <a:gd name="connsiteY1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12192000" h="6858000">
                <a:moveTo>
                  <a:pt x="10728494" y="412826"/>
                </a:moveTo>
                <a:lnTo>
                  <a:pt x="10747036" y="464339"/>
                </a:lnTo>
                <a:lnTo>
                  <a:pt x="10710709" y="464339"/>
                </a:lnTo>
                <a:close/>
                <a:moveTo>
                  <a:pt x="10175283" y="412826"/>
                </a:moveTo>
                <a:lnTo>
                  <a:pt x="10175366" y="412826"/>
                </a:lnTo>
                <a:lnTo>
                  <a:pt x="10193907" y="464339"/>
                </a:lnTo>
                <a:lnTo>
                  <a:pt x="10157497" y="464339"/>
                </a:lnTo>
                <a:close/>
                <a:moveTo>
                  <a:pt x="11486580" y="369536"/>
                </a:moveTo>
                <a:lnTo>
                  <a:pt x="11542790" y="438583"/>
                </a:lnTo>
                <a:lnTo>
                  <a:pt x="11480539" y="513335"/>
                </a:lnTo>
                <a:lnTo>
                  <a:pt x="11545223" y="513335"/>
                </a:lnTo>
                <a:lnTo>
                  <a:pt x="11573496" y="472980"/>
                </a:lnTo>
                <a:lnTo>
                  <a:pt x="11601854" y="513335"/>
                </a:lnTo>
                <a:lnTo>
                  <a:pt x="11666537" y="513335"/>
                </a:lnTo>
                <a:lnTo>
                  <a:pt x="11606719" y="438583"/>
                </a:lnTo>
                <a:lnTo>
                  <a:pt x="11666034" y="369536"/>
                </a:lnTo>
                <a:lnTo>
                  <a:pt x="11601350" y="369536"/>
                </a:lnTo>
                <a:lnTo>
                  <a:pt x="11576181" y="406283"/>
                </a:lnTo>
                <a:lnTo>
                  <a:pt x="11551348" y="369536"/>
                </a:lnTo>
                <a:close/>
                <a:moveTo>
                  <a:pt x="11320801" y="369536"/>
                </a:moveTo>
                <a:lnTo>
                  <a:pt x="11320801" y="513335"/>
                </a:lnTo>
                <a:lnTo>
                  <a:pt x="11467535" y="513335"/>
                </a:lnTo>
                <a:lnTo>
                  <a:pt x="11467535" y="479776"/>
                </a:lnTo>
                <a:lnTo>
                  <a:pt x="11378354" y="479776"/>
                </a:lnTo>
                <a:lnTo>
                  <a:pt x="11378354" y="457208"/>
                </a:lnTo>
                <a:lnTo>
                  <a:pt x="11450924" y="457208"/>
                </a:lnTo>
                <a:lnTo>
                  <a:pt x="11450924" y="423649"/>
                </a:lnTo>
                <a:lnTo>
                  <a:pt x="11378354" y="423649"/>
                </a:lnTo>
                <a:lnTo>
                  <a:pt x="11378354" y="403095"/>
                </a:lnTo>
                <a:lnTo>
                  <a:pt x="11464095" y="403095"/>
                </a:lnTo>
                <a:lnTo>
                  <a:pt x="11464095" y="369536"/>
                </a:lnTo>
                <a:close/>
                <a:moveTo>
                  <a:pt x="11167439" y="369536"/>
                </a:moveTo>
                <a:lnTo>
                  <a:pt x="11167439" y="513335"/>
                </a:lnTo>
                <a:lnTo>
                  <a:pt x="11304190" y="513335"/>
                </a:lnTo>
                <a:lnTo>
                  <a:pt x="11304190" y="479776"/>
                </a:lnTo>
                <a:lnTo>
                  <a:pt x="11225076" y="479776"/>
                </a:lnTo>
                <a:lnTo>
                  <a:pt x="11225076" y="369536"/>
                </a:lnTo>
                <a:close/>
                <a:moveTo>
                  <a:pt x="11014161" y="369536"/>
                </a:moveTo>
                <a:lnTo>
                  <a:pt x="11014161" y="513335"/>
                </a:lnTo>
                <a:lnTo>
                  <a:pt x="11071798" y="513335"/>
                </a:lnTo>
                <a:lnTo>
                  <a:pt x="11071798" y="462829"/>
                </a:lnTo>
                <a:lnTo>
                  <a:pt x="11134720" y="462829"/>
                </a:lnTo>
                <a:lnTo>
                  <a:pt x="11134720" y="429270"/>
                </a:lnTo>
                <a:lnTo>
                  <a:pt x="11071798" y="429270"/>
                </a:lnTo>
                <a:lnTo>
                  <a:pt x="11071798" y="403095"/>
                </a:lnTo>
                <a:lnTo>
                  <a:pt x="11150828" y="403095"/>
                </a:lnTo>
                <a:lnTo>
                  <a:pt x="11150828" y="369536"/>
                </a:lnTo>
                <a:close/>
                <a:moveTo>
                  <a:pt x="10285942" y="369536"/>
                </a:moveTo>
                <a:lnTo>
                  <a:pt x="10285942" y="513335"/>
                </a:lnTo>
                <a:lnTo>
                  <a:pt x="10338881" y="513335"/>
                </a:lnTo>
                <a:lnTo>
                  <a:pt x="10338881" y="435059"/>
                </a:lnTo>
                <a:lnTo>
                  <a:pt x="10401635" y="513335"/>
                </a:lnTo>
                <a:lnTo>
                  <a:pt x="10455580" y="513335"/>
                </a:lnTo>
                <a:lnTo>
                  <a:pt x="10455580" y="369536"/>
                </a:lnTo>
                <a:lnTo>
                  <a:pt x="10402642" y="369536"/>
                </a:lnTo>
                <a:lnTo>
                  <a:pt x="10402642" y="447979"/>
                </a:lnTo>
                <a:lnTo>
                  <a:pt x="10339888" y="369536"/>
                </a:lnTo>
                <a:close/>
                <a:moveTo>
                  <a:pt x="9902537" y="369536"/>
                </a:moveTo>
                <a:lnTo>
                  <a:pt x="9902537" y="513335"/>
                </a:lnTo>
                <a:lnTo>
                  <a:pt x="9960174" y="513335"/>
                </a:lnTo>
                <a:lnTo>
                  <a:pt x="9960174" y="457627"/>
                </a:lnTo>
                <a:lnTo>
                  <a:pt x="10014623" y="457627"/>
                </a:lnTo>
                <a:lnTo>
                  <a:pt x="10014623" y="513335"/>
                </a:lnTo>
                <a:lnTo>
                  <a:pt x="10072176" y="513335"/>
                </a:lnTo>
                <a:lnTo>
                  <a:pt x="10072176" y="369536"/>
                </a:lnTo>
                <a:lnTo>
                  <a:pt x="10014623" y="369536"/>
                </a:lnTo>
                <a:lnTo>
                  <a:pt x="10014623" y="418028"/>
                </a:lnTo>
                <a:lnTo>
                  <a:pt x="9960174" y="418028"/>
                </a:lnTo>
                <a:lnTo>
                  <a:pt x="9960174" y="369536"/>
                </a:lnTo>
                <a:close/>
                <a:moveTo>
                  <a:pt x="10699718" y="369452"/>
                </a:moveTo>
                <a:lnTo>
                  <a:pt x="10636712" y="513334"/>
                </a:lnTo>
                <a:lnTo>
                  <a:pt x="10693090" y="513334"/>
                </a:lnTo>
                <a:lnTo>
                  <a:pt x="10699718" y="494373"/>
                </a:lnTo>
                <a:lnTo>
                  <a:pt x="10757103" y="494373"/>
                </a:lnTo>
                <a:lnTo>
                  <a:pt x="10763982" y="513334"/>
                </a:lnTo>
                <a:lnTo>
                  <a:pt x="10821367" y="513334"/>
                </a:lnTo>
                <a:lnTo>
                  <a:pt x="10758362" y="369452"/>
                </a:lnTo>
                <a:lnTo>
                  <a:pt x="10699802" y="369452"/>
                </a:lnTo>
                <a:close/>
                <a:moveTo>
                  <a:pt x="10149778" y="369452"/>
                </a:moveTo>
                <a:lnTo>
                  <a:pt x="10086772" y="513334"/>
                </a:lnTo>
                <a:lnTo>
                  <a:pt x="10143150" y="513334"/>
                </a:lnTo>
                <a:lnTo>
                  <a:pt x="10149778" y="494373"/>
                </a:lnTo>
                <a:lnTo>
                  <a:pt x="10207163" y="494373"/>
                </a:lnTo>
                <a:lnTo>
                  <a:pt x="10214042" y="513334"/>
                </a:lnTo>
                <a:lnTo>
                  <a:pt x="10271427" y="513334"/>
                </a:lnTo>
                <a:lnTo>
                  <a:pt x="10208422" y="369452"/>
                </a:lnTo>
                <a:lnTo>
                  <a:pt x="10149862" y="369452"/>
                </a:lnTo>
                <a:close/>
                <a:moveTo>
                  <a:pt x="10552061" y="365761"/>
                </a:moveTo>
                <a:cubicBezTo>
                  <a:pt x="10508100" y="365761"/>
                  <a:pt x="10475883" y="381198"/>
                  <a:pt x="10475883" y="411736"/>
                </a:cubicBezTo>
                <a:cubicBezTo>
                  <a:pt x="10475883" y="466688"/>
                  <a:pt x="10576978" y="451670"/>
                  <a:pt x="10576978" y="473483"/>
                </a:cubicBezTo>
                <a:cubicBezTo>
                  <a:pt x="10576978" y="480279"/>
                  <a:pt x="10567498" y="484055"/>
                  <a:pt x="10553068" y="484055"/>
                </a:cubicBezTo>
                <a:cubicBezTo>
                  <a:pt x="10547447" y="484055"/>
                  <a:pt x="10541323" y="482880"/>
                  <a:pt x="10536708" y="480447"/>
                </a:cubicBezTo>
                <a:cubicBezTo>
                  <a:pt x="10531758" y="478013"/>
                  <a:pt x="10528318" y="474238"/>
                  <a:pt x="10527143" y="469037"/>
                </a:cubicBezTo>
                <a:lnTo>
                  <a:pt x="10471940" y="469037"/>
                </a:lnTo>
                <a:cubicBezTo>
                  <a:pt x="10473114" y="495044"/>
                  <a:pt x="10501388" y="517193"/>
                  <a:pt x="10549796" y="517193"/>
                </a:cubicBezTo>
                <a:cubicBezTo>
                  <a:pt x="10598204" y="517193"/>
                  <a:pt x="10632098" y="501001"/>
                  <a:pt x="10632098" y="467610"/>
                </a:cubicBezTo>
                <a:cubicBezTo>
                  <a:pt x="10632098" y="415259"/>
                  <a:pt x="10531003" y="428599"/>
                  <a:pt x="10531003" y="407038"/>
                </a:cubicBezTo>
                <a:cubicBezTo>
                  <a:pt x="10531003" y="401836"/>
                  <a:pt x="10536624" y="398816"/>
                  <a:pt x="10549292" y="398816"/>
                </a:cubicBezTo>
                <a:cubicBezTo>
                  <a:pt x="10554830" y="398816"/>
                  <a:pt x="10560032" y="399571"/>
                  <a:pt x="10564142" y="401417"/>
                </a:cubicBezTo>
                <a:cubicBezTo>
                  <a:pt x="10568253" y="403263"/>
                  <a:pt x="10571442" y="406198"/>
                  <a:pt x="10572447" y="411233"/>
                </a:cubicBezTo>
                <a:lnTo>
                  <a:pt x="10572532" y="411317"/>
                </a:lnTo>
                <a:lnTo>
                  <a:pt x="10627232" y="411317"/>
                </a:lnTo>
                <a:cubicBezTo>
                  <a:pt x="10623121" y="386148"/>
                  <a:pt x="10600889" y="365761"/>
                  <a:pt x="10552061" y="365761"/>
                </a:cubicBezTo>
                <a:close/>
                <a:moveTo>
                  <a:pt x="10960383" y="316010"/>
                </a:moveTo>
                <a:cubicBezTo>
                  <a:pt x="10910381" y="367774"/>
                  <a:pt x="10878248" y="436904"/>
                  <a:pt x="10874221" y="513334"/>
                </a:cubicBezTo>
                <a:lnTo>
                  <a:pt x="10920028" y="513334"/>
                </a:lnTo>
                <a:cubicBezTo>
                  <a:pt x="10924056" y="448902"/>
                  <a:pt x="10951406" y="390678"/>
                  <a:pt x="10993773" y="347136"/>
                </a:cubicBezTo>
                <a:close/>
                <a:moveTo>
                  <a:pt x="10891588" y="283123"/>
                </a:moveTo>
                <a:cubicBezTo>
                  <a:pt x="10862309" y="354435"/>
                  <a:pt x="10845278" y="432039"/>
                  <a:pt x="10843264" y="513334"/>
                </a:cubicBezTo>
                <a:lnTo>
                  <a:pt x="10863818" y="513334"/>
                </a:lnTo>
                <a:cubicBezTo>
                  <a:pt x="10866671" y="456704"/>
                  <a:pt x="10884541" y="403933"/>
                  <a:pt x="10913317" y="358798"/>
                </a:cubicBezTo>
                <a:lnTo>
                  <a:pt x="10913317" y="358881"/>
                </a:lnTo>
                <a:cubicBezTo>
                  <a:pt x="10919190" y="339082"/>
                  <a:pt x="10925986" y="319618"/>
                  <a:pt x="10933788" y="30065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480000"/>
                </a:lnTo>
                <a:lnTo>
                  <a:pt x="4310055" y="6480000"/>
                </a:lnTo>
                <a:lnTo>
                  <a:pt x="399032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endParaRPr lang="de-DE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B380996D-EA02-3234-B4A3-1630C3DD8B2C}"/>
              </a:ext>
            </a:extLst>
          </p:cNvPr>
          <p:cNvSpPr txBox="1"/>
          <p:nvPr userDrawn="1"/>
        </p:nvSpPr>
        <p:spPr>
          <a:xfrm>
            <a:off x="9429749" y="6543675"/>
            <a:ext cx="2323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Systempartner für Hydraulik </a:t>
            </a:r>
          </a:p>
        </p:txBody>
      </p:sp>
    </p:spTree>
    <p:extLst>
      <p:ext uri="{BB962C8B-B14F-4D97-AF65-F5344CB8AC3E}">
        <p14:creationId xmlns:p14="http://schemas.microsoft.com/office/powerpoint/2010/main" val="3952438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klein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C82FD796-5A21-A3C9-0E4C-82BE7BB90D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8162" y="1619250"/>
            <a:ext cx="6442076" cy="4324350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8088" y="1619251"/>
            <a:ext cx="4108450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F1FDF97-48E2-48FE-BF42-7212C77F4D28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BILD- TEXTLAYOUT 1 BILD LINKS</a:t>
            </a:r>
          </a:p>
        </p:txBody>
      </p:sp>
    </p:spTree>
    <p:extLst>
      <p:ext uri="{BB962C8B-B14F-4D97-AF65-F5344CB8AC3E}">
        <p14:creationId xmlns:p14="http://schemas.microsoft.com/office/powerpoint/2010/main" val="2283082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ild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619251"/>
            <a:ext cx="6427787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C82FD796-5A21-A3C9-0E4C-82BE7BB90D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558088" y="1619250"/>
            <a:ext cx="4108450" cy="4324350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F43E137-122D-4F3D-BE43-62AB0F840329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BILD- TEXTLAYOUT 1 BILD RECHTS</a:t>
            </a:r>
          </a:p>
        </p:txBody>
      </p:sp>
    </p:spTree>
    <p:extLst>
      <p:ext uri="{BB962C8B-B14F-4D97-AF65-F5344CB8AC3E}">
        <p14:creationId xmlns:p14="http://schemas.microsoft.com/office/powerpoint/2010/main" val="3731285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1"/>
            <a:ext cx="5043488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4FF2F4-D544-4E85-B919-A93FB91CE68F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BILD- TEXTLAYOUT 2 BILDER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C82FD796-5A21-A3C9-0E4C-82BE7BB90D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8164" y="1619250"/>
            <a:ext cx="5505450" cy="2592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24F7E667-3325-1BA0-2C83-EC8A121C67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8164" y="4323600"/>
            <a:ext cx="5505450" cy="1620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</p:spTree>
    <p:extLst>
      <p:ext uri="{BB962C8B-B14F-4D97-AF65-F5344CB8AC3E}">
        <p14:creationId xmlns:p14="http://schemas.microsoft.com/office/powerpoint/2010/main" val="1368111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mit Inhalt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1"/>
            <a:ext cx="5043488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061532C-E989-48BC-A3BC-9ED731608C9D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BILD- TEXTLAYOUT 2 BILDER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C82FD796-5A21-A3C9-0E4C-82BE7BB90D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8164" y="1619250"/>
            <a:ext cx="3167061" cy="432435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24F7E667-3325-1BA0-2C83-EC8A121C67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814762" y="1619250"/>
            <a:ext cx="2228851" cy="432435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</p:spTree>
    <p:extLst>
      <p:ext uri="{BB962C8B-B14F-4D97-AF65-F5344CB8AC3E}">
        <p14:creationId xmlns:p14="http://schemas.microsoft.com/office/powerpoint/2010/main" val="1602424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1"/>
            <a:ext cx="5043488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7E59A3-E17B-4AA2-B24F-CC48D5634666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BILD- TEXTLAYOUT 3 BILDER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C82FD796-5A21-A3C9-0E4C-82BE7BB90D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8164" y="1619250"/>
            <a:ext cx="5505450" cy="2592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24F7E667-3325-1BA0-2C83-EC8A121C67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8164" y="4323600"/>
            <a:ext cx="3170236" cy="1620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5458F255-9772-C5D6-0641-D7EBF8D1F39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814763" y="4323600"/>
            <a:ext cx="2232025" cy="1620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</p:spTree>
    <p:extLst>
      <p:ext uri="{BB962C8B-B14F-4D97-AF65-F5344CB8AC3E}">
        <p14:creationId xmlns:p14="http://schemas.microsoft.com/office/powerpoint/2010/main" val="4101182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it Inhalt Varian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3">
            <a:extLst>
              <a:ext uri="{FF2B5EF4-FFF2-40B4-BE49-F238E27FC236}">
                <a16:creationId xmlns:a16="http://schemas.microsoft.com/office/drawing/2014/main" id="{24F7E667-3325-1BA0-2C83-EC8A121C67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44864" y="1619250"/>
            <a:ext cx="2701924" cy="2593181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5458F255-9772-C5D6-0641-D7EBF8D1F39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43275" y="4323600"/>
            <a:ext cx="2703513" cy="1620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C82FD796-5A21-A3C9-0E4C-82BE7BB90D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8164" y="1619250"/>
            <a:ext cx="2700336" cy="432435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1"/>
            <a:ext cx="5043488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5C69FD-6F5C-4AD7-BDC9-13A3803F6CC7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BILD- TEXTLAYOUT 3 BILDER</a:t>
            </a:r>
          </a:p>
        </p:txBody>
      </p:sp>
    </p:spTree>
    <p:extLst>
      <p:ext uri="{BB962C8B-B14F-4D97-AF65-F5344CB8AC3E}">
        <p14:creationId xmlns:p14="http://schemas.microsoft.com/office/powerpoint/2010/main" val="2483658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mit Inhalt _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C82FD796-5A21-A3C9-0E4C-82BE7BB90D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8164" y="1619250"/>
            <a:ext cx="2700336" cy="2592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24F7E667-3325-1BA0-2C83-EC8A121C67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8164" y="4323600"/>
            <a:ext cx="5508624" cy="1620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14" name="Bildplatzhalter 3">
            <a:extLst>
              <a:ext uri="{FF2B5EF4-FFF2-40B4-BE49-F238E27FC236}">
                <a16:creationId xmlns:a16="http://schemas.microsoft.com/office/drawing/2014/main" id="{302CE651-FB25-E351-5DB3-4A01BE55FEB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346452" y="1619250"/>
            <a:ext cx="2700336" cy="2592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1"/>
            <a:ext cx="5043488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1C38533-5758-46A2-8B7A-32A2C475B69D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BILD- TEXTLAYOUT 3 BILDER</a:t>
            </a:r>
          </a:p>
        </p:txBody>
      </p:sp>
    </p:spTree>
    <p:extLst>
      <p:ext uri="{BB962C8B-B14F-4D97-AF65-F5344CB8AC3E}">
        <p14:creationId xmlns:p14="http://schemas.microsoft.com/office/powerpoint/2010/main" val="2774016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ilder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E6F74-353F-D3F1-CDEE-58049C5A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1"/>
            <a:ext cx="5043488" cy="4324350"/>
          </a:xfrm>
        </p:spPr>
        <p:txBody>
          <a:bodyPr/>
          <a:lstStyle>
            <a:lvl1pPr marL="252000" indent="-252000">
              <a:buFont typeface="Wingdings" panose="05000000000000000000" pitchFamily="2" charset="2"/>
              <a:buChar char=""/>
              <a:defRPr b="0"/>
            </a:lvl1pPr>
            <a:lvl2pPr marL="504000" indent="-252000">
              <a:buFont typeface="Wingdings" panose="05000000000000000000" pitchFamily="2" charset="2"/>
              <a:buChar char=""/>
              <a:defRPr/>
            </a:lvl2pPr>
            <a:lvl3pPr marL="756000" indent="-252000">
              <a:buFont typeface="Wingdings" panose="05000000000000000000" pitchFamily="2" charset="2"/>
              <a:buChar char=""/>
              <a:defRPr/>
            </a:lvl3pPr>
            <a:lvl4pPr marL="1008000" indent="-252000">
              <a:buFont typeface="Wingdings" panose="05000000000000000000" pitchFamily="2" charset="2"/>
              <a:buChar char=""/>
              <a:defRPr/>
            </a:lvl4pPr>
            <a:lvl5pPr marL="1260000" indent="-252000">
              <a:buFont typeface="Wingdings" panose="05000000000000000000" pitchFamily="2" charset="2"/>
              <a:buChar char="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AF287F3-2BD6-4710-8D33-2FF49E6401D8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BILD- TEXTLAYOUT 3 BILDER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24F7E667-3325-1BA0-2C83-EC8A121C67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8164" y="3836194"/>
            <a:ext cx="3167061" cy="2107406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5458F255-9772-C5D6-0641-D7EBF8D1F39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814763" y="3829050"/>
            <a:ext cx="2232025" cy="211455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EBC7AE68-5CC7-3585-C1E2-36DE2C811A1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876550" y="1619250"/>
            <a:ext cx="3170238" cy="2105025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F63AEA05-D8CE-D531-CE41-D61467807EB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38164" y="1619250"/>
            <a:ext cx="2233611" cy="2105025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</p:spTree>
    <p:extLst>
      <p:ext uri="{BB962C8B-B14F-4D97-AF65-F5344CB8AC3E}">
        <p14:creationId xmlns:p14="http://schemas.microsoft.com/office/powerpoint/2010/main" val="2000657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r - Mood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1188E8-2393-44C8-A55A-7CAC43E9A8A3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Bildlayout - Moodboard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C82FD796-5A21-A3C9-0E4C-82BE7BB90D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8164" y="1619250"/>
            <a:ext cx="3170236" cy="2106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2CDD5E8F-4D54-7509-31A9-617B7D95AA0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38164" y="3837553"/>
            <a:ext cx="3170236" cy="2106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14" name="Bildplatzhalter 3">
            <a:extLst>
              <a:ext uri="{FF2B5EF4-FFF2-40B4-BE49-F238E27FC236}">
                <a16:creationId xmlns:a16="http://schemas.microsoft.com/office/drawing/2014/main" id="{1CEB4D36-CF95-087C-3499-D3AB13781AA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8354" y="1619250"/>
            <a:ext cx="2696746" cy="432435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15" name="Bildplatzhalter 3">
            <a:extLst>
              <a:ext uri="{FF2B5EF4-FFF2-40B4-BE49-F238E27FC236}">
                <a16:creationId xmlns:a16="http://schemas.microsoft.com/office/drawing/2014/main" id="{7A6A4A27-7120-9C32-6994-2E474821B91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19875" y="1619250"/>
            <a:ext cx="2233197" cy="2106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16" name="Bildplatzhalter 3">
            <a:extLst>
              <a:ext uri="{FF2B5EF4-FFF2-40B4-BE49-F238E27FC236}">
                <a16:creationId xmlns:a16="http://schemas.microsoft.com/office/drawing/2014/main" id="{C57A011E-423C-F27A-5801-EDB9A45C083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619875" y="3837600"/>
            <a:ext cx="2703513" cy="2106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17" name="Bildplatzhalter 3">
            <a:extLst>
              <a:ext uri="{FF2B5EF4-FFF2-40B4-BE49-F238E27FC236}">
                <a16:creationId xmlns:a16="http://schemas.microsoft.com/office/drawing/2014/main" id="{A5685128-7ABA-48B1-08E0-0B6E926ADD3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429750" y="3837600"/>
            <a:ext cx="2236788" cy="2106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18" name="Bildplatzhalter 3">
            <a:extLst>
              <a:ext uri="{FF2B5EF4-FFF2-40B4-BE49-F238E27FC236}">
                <a16:creationId xmlns:a16="http://schemas.microsoft.com/office/drawing/2014/main" id="{7FBEF7E5-1AF0-F934-E290-21ED3986F81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963025" y="1619250"/>
            <a:ext cx="2703513" cy="2106000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</p:spTree>
    <p:extLst>
      <p:ext uri="{BB962C8B-B14F-4D97-AF65-F5344CB8AC3E}">
        <p14:creationId xmlns:p14="http://schemas.microsoft.com/office/powerpoint/2010/main" val="167216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tegorie Se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520"/>
            <a:ext cx="3600000" cy="3240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Rubrik eintragen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5FD7BFA-CF04-4BD5-A20D-13E18D04C760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0905C31-9938-7A7C-DF2D-43EE7762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LAYOUT FÜR PRODUKT- ODER DIENSTLEISTUNGSÜBERSICHTEN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B4D3F8E9-9CBB-51A9-B0B4-9CB4496BE2D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8164" y="1844610"/>
            <a:ext cx="2693986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42CABE46-2F70-61F4-CCA3-617441DCC5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46450" y="1844610"/>
            <a:ext cx="2700337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F25EE95C-ACD5-29E3-1CF3-16D1516EBFA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54738" y="1844610"/>
            <a:ext cx="2698750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307EC93-00BD-93D9-9038-CE02B76428F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963024" y="1844610"/>
            <a:ext cx="2703513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7594C6D2-C75E-F472-7A4E-6227E87A08F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8163" y="1584000"/>
            <a:ext cx="2693987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949B27DF-89FC-FC81-AEC5-CAE31F1D0E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43276" y="1584000"/>
            <a:ext cx="2700338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17" name="Textplatzhalter 14">
            <a:extLst>
              <a:ext uri="{FF2B5EF4-FFF2-40B4-BE49-F238E27FC236}">
                <a16:creationId xmlns:a16="http://schemas.microsoft.com/office/drawing/2014/main" id="{238BD581-FE07-6B26-1547-8DDB3E14708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68008" y="1584000"/>
            <a:ext cx="2683917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18" name="Textplatzhalter 14">
            <a:extLst>
              <a:ext uri="{FF2B5EF4-FFF2-40B4-BE49-F238E27FC236}">
                <a16:creationId xmlns:a16="http://schemas.microsoft.com/office/drawing/2014/main" id="{BAE4ED59-5BEE-9B0A-7573-407B3123E14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63026" y="1584000"/>
            <a:ext cx="2697212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47" name="Bildplatzhalter 3">
            <a:extLst>
              <a:ext uri="{FF2B5EF4-FFF2-40B4-BE49-F238E27FC236}">
                <a16:creationId xmlns:a16="http://schemas.microsoft.com/office/drawing/2014/main" id="{E6B5AF62-951E-44FF-A3BF-7FE6A504471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38164" y="3363342"/>
            <a:ext cx="2693986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48" name="Bildplatzhalter 3">
            <a:extLst>
              <a:ext uri="{FF2B5EF4-FFF2-40B4-BE49-F238E27FC236}">
                <a16:creationId xmlns:a16="http://schemas.microsoft.com/office/drawing/2014/main" id="{D26A9F27-7752-D177-0F11-6BE6A1C868E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46450" y="3363342"/>
            <a:ext cx="2700337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49" name="Bildplatzhalter 3">
            <a:extLst>
              <a:ext uri="{FF2B5EF4-FFF2-40B4-BE49-F238E27FC236}">
                <a16:creationId xmlns:a16="http://schemas.microsoft.com/office/drawing/2014/main" id="{E359D030-2F94-3920-4604-5647520E33C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54738" y="3363342"/>
            <a:ext cx="2698750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50" name="Bildplatzhalter 3">
            <a:extLst>
              <a:ext uri="{FF2B5EF4-FFF2-40B4-BE49-F238E27FC236}">
                <a16:creationId xmlns:a16="http://schemas.microsoft.com/office/drawing/2014/main" id="{36B96715-42F0-5E73-FA84-2AD2FA370A75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963024" y="3363342"/>
            <a:ext cx="2703513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51" name="Textplatzhalter 14">
            <a:extLst>
              <a:ext uri="{FF2B5EF4-FFF2-40B4-BE49-F238E27FC236}">
                <a16:creationId xmlns:a16="http://schemas.microsoft.com/office/drawing/2014/main" id="{B8BA629C-6618-6FF0-1F49-1E68DAA58EB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8163" y="3102732"/>
            <a:ext cx="2693987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52" name="Textplatzhalter 14">
            <a:extLst>
              <a:ext uri="{FF2B5EF4-FFF2-40B4-BE49-F238E27FC236}">
                <a16:creationId xmlns:a16="http://schemas.microsoft.com/office/drawing/2014/main" id="{2CA34FCA-F04A-948C-ED07-38DEB6F890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43276" y="3102732"/>
            <a:ext cx="2700338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53" name="Textplatzhalter 14">
            <a:extLst>
              <a:ext uri="{FF2B5EF4-FFF2-40B4-BE49-F238E27FC236}">
                <a16:creationId xmlns:a16="http://schemas.microsoft.com/office/drawing/2014/main" id="{E909336F-A9E9-4295-365E-92D6C1FBADB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68008" y="3102732"/>
            <a:ext cx="2683917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54" name="Textplatzhalter 14">
            <a:extLst>
              <a:ext uri="{FF2B5EF4-FFF2-40B4-BE49-F238E27FC236}">
                <a16:creationId xmlns:a16="http://schemas.microsoft.com/office/drawing/2014/main" id="{852009FB-285A-FF92-780F-F26A9957D8F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63026" y="3102732"/>
            <a:ext cx="2697212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55" name="Bildplatzhalter 3">
            <a:extLst>
              <a:ext uri="{FF2B5EF4-FFF2-40B4-BE49-F238E27FC236}">
                <a16:creationId xmlns:a16="http://schemas.microsoft.com/office/drawing/2014/main" id="{FF7F342F-A1D0-8FC8-ECB2-D3062EE9E1D7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538164" y="4866878"/>
            <a:ext cx="2693986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56" name="Bildplatzhalter 3">
            <a:extLst>
              <a:ext uri="{FF2B5EF4-FFF2-40B4-BE49-F238E27FC236}">
                <a16:creationId xmlns:a16="http://schemas.microsoft.com/office/drawing/2014/main" id="{A377D8C8-C5A8-A07C-8D08-60AFCDABA1C7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346450" y="4866878"/>
            <a:ext cx="2700337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57" name="Bildplatzhalter 3">
            <a:extLst>
              <a:ext uri="{FF2B5EF4-FFF2-40B4-BE49-F238E27FC236}">
                <a16:creationId xmlns:a16="http://schemas.microsoft.com/office/drawing/2014/main" id="{8FD13C5F-D3A8-8FA9-3D6C-4F25B21B9C62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154738" y="4866878"/>
            <a:ext cx="2698750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58" name="Bildplatzhalter 3">
            <a:extLst>
              <a:ext uri="{FF2B5EF4-FFF2-40B4-BE49-F238E27FC236}">
                <a16:creationId xmlns:a16="http://schemas.microsoft.com/office/drawing/2014/main" id="{85930D19-11E9-044C-8596-0D1E51820340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963024" y="4866878"/>
            <a:ext cx="2703513" cy="1077494"/>
          </a:xfrm>
          <a:solidFill>
            <a:schemeClr val="accent4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/>
              <a:t>Bitte Bild einfügen</a:t>
            </a:r>
          </a:p>
        </p:txBody>
      </p:sp>
      <p:sp>
        <p:nvSpPr>
          <p:cNvPr id="59" name="Textplatzhalter 14">
            <a:extLst>
              <a:ext uri="{FF2B5EF4-FFF2-40B4-BE49-F238E27FC236}">
                <a16:creationId xmlns:a16="http://schemas.microsoft.com/office/drawing/2014/main" id="{9E7A081C-E741-3116-16AE-522717DC6AD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8163" y="4612618"/>
            <a:ext cx="2693987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60" name="Textplatzhalter 14">
            <a:extLst>
              <a:ext uri="{FF2B5EF4-FFF2-40B4-BE49-F238E27FC236}">
                <a16:creationId xmlns:a16="http://schemas.microsoft.com/office/drawing/2014/main" id="{AC12F558-6FCD-FDAD-3735-F79D36A34E8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43276" y="4612618"/>
            <a:ext cx="2700338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61" name="Textplatzhalter 14">
            <a:extLst>
              <a:ext uri="{FF2B5EF4-FFF2-40B4-BE49-F238E27FC236}">
                <a16:creationId xmlns:a16="http://schemas.microsoft.com/office/drawing/2014/main" id="{7AB32BF3-8A8F-2749-E651-700A2ABE116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68008" y="4612618"/>
            <a:ext cx="2683917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  <p:sp>
        <p:nvSpPr>
          <p:cNvPr id="62" name="Textplatzhalter 14">
            <a:extLst>
              <a:ext uri="{FF2B5EF4-FFF2-40B4-BE49-F238E27FC236}">
                <a16:creationId xmlns:a16="http://schemas.microsoft.com/office/drawing/2014/main" id="{45B5ACEF-FD86-CE93-D321-B4A66CC15A7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63026" y="4612618"/>
            <a:ext cx="2697212" cy="232410"/>
          </a:xfrm>
        </p:spPr>
        <p:txBody>
          <a:bodyPr/>
          <a:lstStyle>
            <a:lvl1pPr marL="0" indent="0">
              <a:buNone/>
              <a:defRPr sz="1000" b="1">
                <a:latin typeface="+mj-lt"/>
              </a:defRPr>
            </a:lvl1pPr>
            <a:lvl2pPr marL="252000" indent="0">
              <a:buNone/>
              <a:defRPr>
                <a:latin typeface="+mj-lt"/>
              </a:defRPr>
            </a:lvl2pPr>
            <a:lvl3pPr marL="504000" indent="0">
              <a:buNone/>
              <a:defRPr>
                <a:latin typeface="+mj-lt"/>
              </a:defRPr>
            </a:lvl3pPr>
            <a:lvl4pPr marL="756000" indent="0">
              <a:buNone/>
              <a:defRPr>
                <a:latin typeface="+mj-lt"/>
              </a:defRPr>
            </a:lvl4pPr>
            <a:lvl5pPr marL="1008000" indent="0">
              <a:buNone/>
              <a:defRPr>
                <a:latin typeface="+mj-lt"/>
              </a:defRPr>
            </a:lvl5pPr>
          </a:lstStyle>
          <a:p>
            <a:pPr lvl="0"/>
            <a:r>
              <a:rPr lang="de-DE"/>
              <a:t>Name der Kategorie</a:t>
            </a:r>
          </a:p>
        </p:txBody>
      </p:sp>
    </p:spTree>
    <p:extLst>
      <p:ext uri="{BB962C8B-B14F-4D97-AF65-F5344CB8AC3E}">
        <p14:creationId xmlns:p14="http://schemas.microsoft.com/office/powerpoint/2010/main" val="2558879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4" userDrawn="1">
          <p15:clr>
            <a:srgbClr val="FBAE40"/>
          </p15:clr>
        </p15:guide>
        <p15:guide id="2" orient="horz" pos="1842" userDrawn="1">
          <p15:clr>
            <a:srgbClr val="FBAE40"/>
          </p15:clr>
        </p15:guide>
        <p15:guide id="3" orient="horz" pos="2795" userDrawn="1">
          <p15:clr>
            <a:srgbClr val="FBAE40"/>
          </p15:clr>
        </p15:guide>
        <p15:guide id="4" orient="horz" pos="2116" userDrawn="1">
          <p15:clr>
            <a:srgbClr val="FBAE40"/>
          </p15:clr>
        </p15:guide>
        <p15:guide id="5" orient="horz" pos="2048" userDrawn="1">
          <p15:clr>
            <a:srgbClr val="5ACBF0"/>
          </p15:clr>
        </p15:guide>
        <p15:guide id="6" orient="horz" pos="1160" userDrawn="1">
          <p15:clr>
            <a:srgbClr val="FBAE40"/>
          </p15:clr>
        </p15:guide>
        <p15:guide id="7" orient="horz" pos="1088" userDrawn="1">
          <p15:clr>
            <a:srgbClr val="5ACBF0"/>
          </p15:clr>
        </p15:guide>
        <p15:guide id="8" orient="horz" pos="2996" userDrawn="1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titel- Kleiner Stö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hteck 57">
            <a:extLst>
              <a:ext uri="{FF2B5EF4-FFF2-40B4-BE49-F238E27FC236}">
                <a16:creationId xmlns:a16="http://schemas.microsoft.com/office/drawing/2014/main" id="{38E968E0-60D7-5495-7581-1E0370656435}"/>
              </a:ext>
            </a:extLst>
          </p:cNvPr>
          <p:cNvSpPr/>
          <p:nvPr userDrawn="1"/>
        </p:nvSpPr>
        <p:spPr>
          <a:xfrm>
            <a:off x="4286250" y="4178300"/>
            <a:ext cx="7905750" cy="21717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57" name="Bildplatzhalter 56">
            <a:extLst>
              <a:ext uri="{FF2B5EF4-FFF2-40B4-BE49-F238E27FC236}">
                <a16:creationId xmlns:a16="http://schemas.microsoft.com/office/drawing/2014/main" id="{7B854455-CE20-7626-5BF7-80A486255B6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358" cy="6858000"/>
          </a:xfrm>
          <a:custGeom>
            <a:avLst/>
            <a:gdLst>
              <a:gd name="connsiteX0" fmla="*/ 10728494 w 12192000"/>
              <a:gd name="connsiteY0" fmla="*/ 412826 h 6858000"/>
              <a:gd name="connsiteX1" fmla="*/ 10747036 w 12192000"/>
              <a:gd name="connsiteY1" fmla="*/ 464339 h 6858000"/>
              <a:gd name="connsiteX2" fmla="*/ 10710709 w 12192000"/>
              <a:gd name="connsiteY2" fmla="*/ 464339 h 6858000"/>
              <a:gd name="connsiteX3" fmla="*/ 10175283 w 12192000"/>
              <a:gd name="connsiteY3" fmla="*/ 412826 h 6858000"/>
              <a:gd name="connsiteX4" fmla="*/ 10175366 w 12192000"/>
              <a:gd name="connsiteY4" fmla="*/ 412826 h 6858000"/>
              <a:gd name="connsiteX5" fmla="*/ 10193907 w 12192000"/>
              <a:gd name="connsiteY5" fmla="*/ 464339 h 6858000"/>
              <a:gd name="connsiteX6" fmla="*/ 10157497 w 12192000"/>
              <a:gd name="connsiteY6" fmla="*/ 464339 h 6858000"/>
              <a:gd name="connsiteX7" fmla="*/ 11486580 w 12192000"/>
              <a:gd name="connsiteY7" fmla="*/ 369536 h 6858000"/>
              <a:gd name="connsiteX8" fmla="*/ 11542790 w 12192000"/>
              <a:gd name="connsiteY8" fmla="*/ 438583 h 6858000"/>
              <a:gd name="connsiteX9" fmla="*/ 11480539 w 12192000"/>
              <a:gd name="connsiteY9" fmla="*/ 513335 h 6858000"/>
              <a:gd name="connsiteX10" fmla="*/ 11545223 w 12192000"/>
              <a:gd name="connsiteY10" fmla="*/ 513335 h 6858000"/>
              <a:gd name="connsiteX11" fmla="*/ 11573496 w 12192000"/>
              <a:gd name="connsiteY11" fmla="*/ 472980 h 6858000"/>
              <a:gd name="connsiteX12" fmla="*/ 11601854 w 12192000"/>
              <a:gd name="connsiteY12" fmla="*/ 513335 h 6858000"/>
              <a:gd name="connsiteX13" fmla="*/ 11666537 w 12192000"/>
              <a:gd name="connsiteY13" fmla="*/ 513335 h 6858000"/>
              <a:gd name="connsiteX14" fmla="*/ 11606719 w 12192000"/>
              <a:gd name="connsiteY14" fmla="*/ 438583 h 6858000"/>
              <a:gd name="connsiteX15" fmla="*/ 11666034 w 12192000"/>
              <a:gd name="connsiteY15" fmla="*/ 369536 h 6858000"/>
              <a:gd name="connsiteX16" fmla="*/ 11601350 w 12192000"/>
              <a:gd name="connsiteY16" fmla="*/ 369536 h 6858000"/>
              <a:gd name="connsiteX17" fmla="*/ 11576181 w 12192000"/>
              <a:gd name="connsiteY17" fmla="*/ 406283 h 6858000"/>
              <a:gd name="connsiteX18" fmla="*/ 11551348 w 12192000"/>
              <a:gd name="connsiteY18" fmla="*/ 369536 h 6858000"/>
              <a:gd name="connsiteX19" fmla="*/ 11320801 w 12192000"/>
              <a:gd name="connsiteY19" fmla="*/ 369536 h 6858000"/>
              <a:gd name="connsiteX20" fmla="*/ 11320801 w 12192000"/>
              <a:gd name="connsiteY20" fmla="*/ 513335 h 6858000"/>
              <a:gd name="connsiteX21" fmla="*/ 11467535 w 12192000"/>
              <a:gd name="connsiteY21" fmla="*/ 513335 h 6858000"/>
              <a:gd name="connsiteX22" fmla="*/ 11467535 w 12192000"/>
              <a:gd name="connsiteY22" fmla="*/ 479776 h 6858000"/>
              <a:gd name="connsiteX23" fmla="*/ 11378354 w 12192000"/>
              <a:gd name="connsiteY23" fmla="*/ 479776 h 6858000"/>
              <a:gd name="connsiteX24" fmla="*/ 11378354 w 12192000"/>
              <a:gd name="connsiteY24" fmla="*/ 457208 h 6858000"/>
              <a:gd name="connsiteX25" fmla="*/ 11450924 w 12192000"/>
              <a:gd name="connsiteY25" fmla="*/ 457208 h 6858000"/>
              <a:gd name="connsiteX26" fmla="*/ 11450924 w 12192000"/>
              <a:gd name="connsiteY26" fmla="*/ 423649 h 6858000"/>
              <a:gd name="connsiteX27" fmla="*/ 11378354 w 12192000"/>
              <a:gd name="connsiteY27" fmla="*/ 423649 h 6858000"/>
              <a:gd name="connsiteX28" fmla="*/ 11378354 w 12192000"/>
              <a:gd name="connsiteY28" fmla="*/ 403095 h 6858000"/>
              <a:gd name="connsiteX29" fmla="*/ 11464095 w 12192000"/>
              <a:gd name="connsiteY29" fmla="*/ 403095 h 6858000"/>
              <a:gd name="connsiteX30" fmla="*/ 11464095 w 12192000"/>
              <a:gd name="connsiteY30" fmla="*/ 369536 h 6858000"/>
              <a:gd name="connsiteX31" fmla="*/ 11167439 w 12192000"/>
              <a:gd name="connsiteY31" fmla="*/ 369536 h 6858000"/>
              <a:gd name="connsiteX32" fmla="*/ 11167439 w 12192000"/>
              <a:gd name="connsiteY32" fmla="*/ 513335 h 6858000"/>
              <a:gd name="connsiteX33" fmla="*/ 11304190 w 12192000"/>
              <a:gd name="connsiteY33" fmla="*/ 513335 h 6858000"/>
              <a:gd name="connsiteX34" fmla="*/ 11304190 w 12192000"/>
              <a:gd name="connsiteY34" fmla="*/ 479776 h 6858000"/>
              <a:gd name="connsiteX35" fmla="*/ 11225076 w 12192000"/>
              <a:gd name="connsiteY35" fmla="*/ 479776 h 6858000"/>
              <a:gd name="connsiteX36" fmla="*/ 11225076 w 12192000"/>
              <a:gd name="connsiteY36" fmla="*/ 369536 h 6858000"/>
              <a:gd name="connsiteX37" fmla="*/ 11014161 w 12192000"/>
              <a:gd name="connsiteY37" fmla="*/ 369536 h 6858000"/>
              <a:gd name="connsiteX38" fmla="*/ 11014161 w 12192000"/>
              <a:gd name="connsiteY38" fmla="*/ 513335 h 6858000"/>
              <a:gd name="connsiteX39" fmla="*/ 11071798 w 12192000"/>
              <a:gd name="connsiteY39" fmla="*/ 513335 h 6858000"/>
              <a:gd name="connsiteX40" fmla="*/ 11071798 w 12192000"/>
              <a:gd name="connsiteY40" fmla="*/ 462829 h 6858000"/>
              <a:gd name="connsiteX41" fmla="*/ 11134720 w 12192000"/>
              <a:gd name="connsiteY41" fmla="*/ 462829 h 6858000"/>
              <a:gd name="connsiteX42" fmla="*/ 11134720 w 12192000"/>
              <a:gd name="connsiteY42" fmla="*/ 429270 h 6858000"/>
              <a:gd name="connsiteX43" fmla="*/ 11071798 w 12192000"/>
              <a:gd name="connsiteY43" fmla="*/ 429270 h 6858000"/>
              <a:gd name="connsiteX44" fmla="*/ 11071798 w 12192000"/>
              <a:gd name="connsiteY44" fmla="*/ 403095 h 6858000"/>
              <a:gd name="connsiteX45" fmla="*/ 11150828 w 12192000"/>
              <a:gd name="connsiteY45" fmla="*/ 403095 h 6858000"/>
              <a:gd name="connsiteX46" fmla="*/ 11150828 w 12192000"/>
              <a:gd name="connsiteY46" fmla="*/ 369536 h 6858000"/>
              <a:gd name="connsiteX47" fmla="*/ 10285942 w 12192000"/>
              <a:gd name="connsiteY47" fmla="*/ 369536 h 6858000"/>
              <a:gd name="connsiteX48" fmla="*/ 10285942 w 12192000"/>
              <a:gd name="connsiteY48" fmla="*/ 513335 h 6858000"/>
              <a:gd name="connsiteX49" fmla="*/ 10338881 w 12192000"/>
              <a:gd name="connsiteY49" fmla="*/ 513335 h 6858000"/>
              <a:gd name="connsiteX50" fmla="*/ 10338881 w 12192000"/>
              <a:gd name="connsiteY50" fmla="*/ 435059 h 6858000"/>
              <a:gd name="connsiteX51" fmla="*/ 10401635 w 12192000"/>
              <a:gd name="connsiteY51" fmla="*/ 513335 h 6858000"/>
              <a:gd name="connsiteX52" fmla="*/ 10455580 w 12192000"/>
              <a:gd name="connsiteY52" fmla="*/ 513335 h 6858000"/>
              <a:gd name="connsiteX53" fmla="*/ 10455580 w 12192000"/>
              <a:gd name="connsiteY53" fmla="*/ 369536 h 6858000"/>
              <a:gd name="connsiteX54" fmla="*/ 10402642 w 12192000"/>
              <a:gd name="connsiteY54" fmla="*/ 369536 h 6858000"/>
              <a:gd name="connsiteX55" fmla="*/ 10402642 w 12192000"/>
              <a:gd name="connsiteY55" fmla="*/ 447979 h 6858000"/>
              <a:gd name="connsiteX56" fmla="*/ 10339888 w 12192000"/>
              <a:gd name="connsiteY56" fmla="*/ 369536 h 6858000"/>
              <a:gd name="connsiteX57" fmla="*/ 9902537 w 12192000"/>
              <a:gd name="connsiteY57" fmla="*/ 369536 h 6858000"/>
              <a:gd name="connsiteX58" fmla="*/ 9902537 w 12192000"/>
              <a:gd name="connsiteY58" fmla="*/ 513335 h 6858000"/>
              <a:gd name="connsiteX59" fmla="*/ 9960174 w 12192000"/>
              <a:gd name="connsiteY59" fmla="*/ 513335 h 6858000"/>
              <a:gd name="connsiteX60" fmla="*/ 9960174 w 12192000"/>
              <a:gd name="connsiteY60" fmla="*/ 457627 h 6858000"/>
              <a:gd name="connsiteX61" fmla="*/ 10014623 w 12192000"/>
              <a:gd name="connsiteY61" fmla="*/ 457627 h 6858000"/>
              <a:gd name="connsiteX62" fmla="*/ 10014623 w 12192000"/>
              <a:gd name="connsiteY62" fmla="*/ 513335 h 6858000"/>
              <a:gd name="connsiteX63" fmla="*/ 10072176 w 12192000"/>
              <a:gd name="connsiteY63" fmla="*/ 513335 h 6858000"/>
              <a:gd name="connsiteX64" fmla="*/ 10072176 w 12192000"/>
              <a:gd name="connsiteY64" fmla="*/ 369536 h 6858000"/>
              <a:gd name="connsiteX65" fmla="*/ 10014623 w 12192000"/>
              <a:gd name="connsiteY65" fmla="*/ 369536 h 6858000"/>
              <a:gd name="connsiteX66" fmla="*/ 10014623 w 12192000"/>
              <a:gd name="connsiteY66" fmla="*/ 418028 h 6858000"/>
              <a:gd name="connsiteX67" fmla="*/ 9960174 w 12192000"/>
              <a:gd name="connsiteY67" fmla="*/ 418028 h 6858000"/>
              <a:gd name="connsiteX68" fmla="*/ 9960174 w 12192000"/>
              <a:gd name="connsiteY68" fmla="*/ 369536 h 6858000"/>
              <a:gd name="connsiteX69" fmla="*/ 10699718 w 12192000"/>
              <a:gd name="connsiteY69" fmla="*/ 369452 h 6858000"/>
              <a:gd name="connsiteX70" fmla="*/ 10636712 w 12192000"/>
              <a:gd name="connsiteY70" fmla="*/ 513334 h 6858000"/>
              <a:gd name="connsiteX71" fmla="*/ 10693090 w 12192000"/>
              <a:gd name="connsiteY71" fmla="*/ 513334 h 6858000"/>
              <a:gd name="connsiteX72" fmla="*/ 10699718 w 12192000"/>
              <a:gd name="connsiteY72" fmla="*/ 494373 h 6858000"/>
              <a:gd name="connsiteX73" fmla="*/ 10757103 w 12192000"/>
              <a:gd name="connsiteY73" fmla="*/ 494373 h 6858000"/>
              <a:gd name="connsiteX74" fmla="*/ 10763982 w 12192000"/>
              <a:gd name="connsiteY74" fmla="*/ 513334 h 6858000"/>
              <a:gd name="connsiteX75" fmla="*/ 10821367 w 12192000"/>
              <a:gd name="connsiteY75" fmla="*/ 513334 h 6858000"/>
              <a:gd name="connsiteX76" fmla="*/ 10758362 w 12192000"/>
              <a:gd name="connsiteY76" fmla="*/ 369452 h 6858000"/>
              <a:gd name="connsiteX77" fmla="*/ 10699802 w 12192000"/>
              <a:gd name="connsiteY77" fmla="*/ 369452 h 6858000"/>
              <a:gd name="connsiteX78" fmla="*/ 10149778 w 12192000"/>
              <a:gd name="connsiteY78" fmla="*/ 369452 h 6858000"/>
              <a:gd name="connsiteX79" fmla="*/ 10086772 w 12192000"/>
              <a:gd name="connsiteY79" fmla="*/ 513334 h 6858000"/>
              <a:gd name="connsiteX80" fmla="*/ 10143150 w 12192000"/>
              <a:gd name="connsiteY80" fmla="*/ 513334 h 6858000"/>
              <a:gd name="connsiteX81" fmla="*/ 10149778 w 12192000"/>
              <a:gd name="connsiteY81" fmla="*/ 494373 h 6858000"/>
              <a:gd name="connsiteX82" fmla="*/ 10207163 w 12192000"/>
              <a:gd name="connsiteY82" fmla="*/ 494373 h 6858000"/>
              <a:gd name="connsiteX83" fmla="*/ 10214042 w 12192000"/>
              <a:gd name="connsiteY83" fmla="*/ 513334 h 6858000"/>
              <a:gd name="connsiteX84" fmla="*/ 10271427 w 12192000"/>
              <a:gd name="connsiteY84" fmla="*/ 513334 h 6858000"/>
              <a:gd name="connsiteX85" fmla="*/ 10208422 w 12192000"/>
              <a:gd name="connsiteY85" fmla="*/ 369452 h 6858000"/>
              <a:gd name="connsiteX86" fmla="*/ 10149862 w 12192000"/>
              <a:gd name="connsiteY86" fmla="*/ 369452 h 6858000"/>
              <a:gd name="connsiteX87" fmla="*/ 10552061 w 12192000"/>
              <a:gd name="connsiteY87" fmla="*/ 365761 h 6858000"/>
              <a:gd name="connsiteX88" fmla="*/ 10475883 w 12192000"/>
              <a:gd name="connsiteY88" fmla="*/ 411736 h 6858000"/>
              <a:gd name="connsiteX89" fmla="*/ 10576978 w 12192000"/>
              <a:gd name="connsiteY89" fmla="*/ 473483 h 6858000"/>
              <a:gd name="connsiteX90" fmla="*/ 10553068 w 12192000"/>
              <a:gd name="connsiteY90" fmla="*/ 484055 h 6858000"/>
              <a:gd name="connsiteX91" fmla="*/ 10536708 w 12192000"/>
              <a:gd name="connsiteY91" fmla="*/ 480447 h 6858000"/>
              <a:gd name="connsiteX92" fmla="*/ 10527143 w 12192000"/>
              <a:gd name="connsiteY92" fmla="*/ 469037 h 6858000"/>
              <a:gd name="connsiteX93" fmla="*/ 10471940 w 12192000"/>
              <a:gd name="connsiteY93" fmla="*/ 469037 h 6858000"/>
              <a:gd name="connsiteX94" fmla="*/ 10549796 w 12192000"/>
              <a:gd name="connsiteY94" fmla="*/ 517193 h 6858000"/>
              <a:gd name="connsiteX95" fmla="*/ 10632098 w 12192000"/>
              <a:gd name="connsiteY95" fmla="*/ 467610 h 6858000"/>
              <a:gd name="connsiteX96" fmla="*/ 10531003 w 12192000"/>
              <a:gd name="connsiteY96" fmla="*/ 407038 h 6858000"/>
              <a:gd name="connsiteX97" fmla="*/ 10549292 w 12192000"/>
              <a:gd name="connsiteY97" fmla="*/ 398816 h 6858000"/>
              <a:gd name="connsiteX98" fmla="*/ 10564142 w 12192000"/>
              <a:gd name="connsiteY98" fmla="*/ 401417 h 6858000"/>
              <a:gd name="connsiteX99" fmla="*/ 10572447 w 12192000"/>
              <a:gd name="connsiteY99" fmla="*/ 411233 h 6858000"/>
              <a:gd name="connsiteX100" fmla="*/ 10572532 w 12192000"/>
              <a:gd name="connsiteY100" fmla="*/ 411317 h 6858000"/>
              <a:gd name="connsiteX101" fmla="*/ 10627232 w 12192000"/>
              <a:gd name="connsiteY101" fmla="*/ 411317 h 6858000"/>
              <a:gd name="connsiteX102" fmla="*/ 10552061 w 12192000"/>
              <a:gd name="connsiteY102" fmla="*/ 365761 h 6858000"/>
              <a:gd name="connsiteX103" fmla="*/ 10960383 w 12192000"/>
              <a:gd name="connsiteY103" fmla="*/ 316010 h 6858000"/>
              <a:gd name="connsiteX104" fmla="*/ 10874221 w 12192000"/>
              <a:gd name="connsiteY104" fmla="*/ 513334 h 6858000"/>
              <a:gd name="connsiteX105" fmla="*/ 10920028 w 12192000"/>
              <a:gd name="connsiteY105" fmla="*/ 513334 h 6858000"/>
              <a:gd name="connsiteX106" fmla="*/ 10993773 w 12192000"/>
              <a:gd name="connsiteY106" fmla="*/ 347136 h 6858000"/>
              <a:gd name="connsiteX107" fmla="*/ 10891588 w 12192000"/>
              <a:gd name="connsiteY107" fmla="*/ 283123 h 6858000"/>
              <a:gd name="connsiteX108" fmla="*/ 10843264 w 12192000"/>
              <a:gd name="connsiteY108" fmla="*/ 513334 h 6858000"/>
              <a:gd name="connsiteX109" fmla="*/ 10863818 w 12192000"/>
              <a:gd name="connsiteY109" fmla="*/ 513334 h 6858000"/>
              <a:gd name="connsiteX110" fmla="*/ 10913317 w 12192000"/>
              <a:gd name="connsiteY110" fmla="*/ 358798 h 6858000"/>
              <a:gd name="connsiteX111" fmla="*/ 10913317 w 12192000"/>
              <a:gd name="connsiteY111" fmla="*/ 358881 h 6858000"/>
              <a:gd name="connsiteX112" fmla="*/ 10933788 w 12192000"/>
              <a:gd name="connsiteY112" fmla="*/ 300657 h 6858000"/>
              <a:gd name="connsiteX113" fmla="*/ 0 w 12192000"/>
              <a:gd name="connsiteY113" fmla="*/ 0 h 6858000"/>
              <a:gd name="connsiteX114" fmla="*/ 12192000 w 12192000"/>
              <a:gd name="connsiteY114" fmla="*/ 0 h 6858000"/>
              <a:gd name="connsiteX115" fmla="*/ 12192000 w 12192000"/>
              <a:gd name="connsiteY115" fmla="*/ 4530727 h 6858000"/>
              <a:gd name="connsiteX116" fmla="*/ 6134406 w 12192000"/>
              <a:gd name="connsiteY116" fmla="*/ 4530726 h 6858000"/>
              <a:gd name="connsiteX117" fmla="*/ 4937150 w 12192000"/>
              <a:gd name="connsiteY117" fmla="*/ 5957560 h 6858000"/>
              <a:gd name="connsiteX118" fmla="*/ 12186008 w 12192000"/>
              <a:gd name="connsiteY118" fmla="*/ 5957560 h 6858000"/>
              <a:gd name="connsiteX119" fmla="*/ 12192000 w 12192000"/>
              <a:gd name="connsiteY119" fmla="*/ 4530727 h 6858000"/>
              <a:gd name="connsiteX120" fmla="*/ 12192000 w 12192000"/>
              <a:gd name="connsiteY120" fmla="*/ 6858000 h 6858000"/>
              <a:gd name="connsiteX121" fmla="*/ 0 w 12192000"/>
              <a:gd name="connsiteY121" fmla="*/ 6858000 h 6858000"/>
              <a:gd name="connsiteX0" fmla="*/ 10728494 w 12192358"/>
              <a:gd name="connsiteY0" fmla="*/ 412826 h 6858000"/>
              <a:gd name="connsiteX1" fmla="*/ 10747036 w 12192358"/>
              <a:gd name="connsiteY1" fmla="*/ 464339 h 6858000"/>
              <a:gd name="connsiteX2" fmla="*/ 10710709 w 12192358"/>
              <a:gd name="connsiteY2" fmla="*/ 464339 h 6858000"/>
              <a:gd name="connsiteX3" fmla="*/ 10728494 w 12192358"/>
              <a:gd name="connsiteY3" fmla="*/ 412826 h 6858000"/>
              <a:gd name="connsiteX4" fmla="*/ 10175283 w 12192358"/>
              <a:gd name="connsiteY4" fmla="*/ 412826 h 6858000"/>
              <a:gd name="connsiteX5" fmla="*/ 10175366 w 12192358"/>
              <a:gd name="connsiteY5" fmla="*/ 412826 h 6858000"/>
              <a:gd name="connsiteX6" fmla="*/ 10193907 w 12192358"/>
              <a:gd name="connsiteY6" fmla="*/ 464339 h 6858000"/>
              <a:gd name="connsiteX7" fmla="*/ 10157497 w 12192358"/>
              <a:gd name="connsiteY7" fmla="*/ 464339 h 6858000"/>
              <a:gd name="connsiteX8" fmla="*/ 10175283 w 12192358"/>
              <a:gd name="connsiteY8" fmla="*/ 412826 h 6858000"/>
              <a:gd name="connsiteX9" fmla="*/ 11486580 w 12192358"/>
              <a:gd name="connsiteY9" fmla="*/ 369536 h 6858000"/>
              <a:gd name="connsiteX10" fmla="*/ 11542790 w 12192358"/>
              <a:gd name="connsiteY10" fmla="*/ 438583 h 6858000"/>
              <a:gd name="connsiteX11" fmla="*/ 11480539 w 12192358"/>
              <a:gd name="connsiteY11" fmla="*/ 513335 h 6858000"/>
              <a:gd name="connsiteX12" fmla="*/ 11545223 w 12192358"/>
              <a:gd name="connsiteY12" fmla="*/ 513335 h 6858000"/>
              <a:gd name="connsiteX13" fmla="*/ 11573496 w 12192358"/>
              <a:gd name="connsiteY13" fmla="*/ 472980 h 6858000"/>
              <a:gd name="connsiteX14" fmla="*/ 11601854 w 12192358"/>
              <a:gd name="connsiteY14" fmla="*/ 513335 h 6858000"/>
              <a:gd name="connsiteX15" fmla="*/ 11666537 w 12192358"/>
              <a:gd name="connsiteY15" fmla="*/ 513335 h 6858000"/>
              <a:gd name="connsiteX16" fmla="*/ 11606719 w 12192358"/>
              <a:gd name="connsiteY16" fmla="*/ 438583 h 6858000"/>
              <a:gd name="connsiteX17" fmla="*/ 11666034 w 12192358"/>
              <a:gd name="connsiteY17" fmla="*/ 369536 h 6858000"/>
              <a:gd name="connsiteX18" fmla="*/ 11601350 w 12192358"/>
              <a:gd name="connsiteY18" fmla="*/ 369536 h 6858000"/>
              <a:gd name="connsiteX19" fmla="*/ 11576181 w 12192358"/>
              <a:gd name="connsiteY19" fmla="*/ 406283 h 6858000"/>
              <a:gd name="connsiteX20" fmla="*/ 11551348 w 12192358"/>
              <a:gd name="connsiteY20" fmla="*/ 369536 h 6858000"/>
              <a:gd name="connsiteX21" fmla="*/ 11486580 w 12192358"/>
              <a:gd name="connsiteY21" fmla="*/ 369536 h 6858000"/>
              <a:gd name="connsiteX22" fmla="*/ 11320801 w 12192358"/>
              <a:gd name="connsiteY22" fmla="*/ 369536 h 6858000"/>
              <a:gd name="connsiteX23" fmla="*/ 11320801 w 12192358"/>
              <a:gd name="connsiteY23" fmla="*/ 513335 h 6858000"/>
              <a:gd name="connsiteX24" fmla="*/ 11467535 w 12192358"/>
              <a:gd name="connsiteY24" fmla="*/ 513335 h 6858000"/>
              <a:gd name="connsiteX25" fmla="*/ 11467535 w 12192358"/>
              <a:gd name="connsiteY25" fmla="*/ 479776 h 6858000"/>
              <a:gd name="connsiteX26" fmla="*/ 11378354 w 12192358"/>
              <a:gd name="connsiteY26" fmla="*/ 479776 h 6858000"/>
              <a:gd name="connsiteX27" fmla="*/ 11378354 w 12192358"/>
              <a:gd name="connsiteY27" fmla="*/ 457208 h 6858000"/>
              <a:gd name="connsiteX28" fmla="*/ 11450924 w 12192358"/>
              <a:gd name="connsiteY28" fmla="*/ 457208 h 6858000"/>
              <a:gd name="connsiteX29" fmla="*/ 11450924 w 12192358"/>
              <a:gd name="connsiteY29" fmla="*/ 423649 h 6858000"/>
              <a:gd name="connsiteX30" fmla="*/ 11378354 w 12192358"/>
              <a:gd name="connsiteY30" fmla="*/ 423649 h 6858000"/>
              <a:gd name="connsiteX31" fmla="*/ 11378354 w 12192358"/>
              <a:gd name="connsiteY31" fmla="*/ 403095 h 6858000"/>
              <a:gd name="connsiteX32" fmla="*/ 11464095 w 12192358"/>
              <a:gd name="connsiteY32" fmla="*/ 403095 h 6858000"/>
              <a:gd name="connsiteX33" fmla="*/ 11464095 w 12192358"/>
              <a:gd name="connsiteY33" fmla="*/ 369536 h 6858000"/>
              <a:gd name="connsiteX34" fmla="*/ 11320801 w 12192358"/>
              <a:gd name="connsiteY34" fmla="*/ 369536 h 6858000"/>
              <a:gd name="connsiteX35" fmla="*/ 11167439 w 12192358"/>
              <a:gd name="connsiteY35" fmla="*/ 369536 h 6858000"/>
              <a:gd name="connsiteX36" fmla="*/ 11167439 w 12192358"/>
              <a:gd name="connsiteY36" fmla="*/ 513335 h 6858000"/>
              <a:gd name="connsiteX37" fmla="*/ 11304190 w 12192358"/>
              <a:gd name="connsiteY37" fmla="*/ 513335 h 6858000"/>
              <a:gd name="connsiteX38" fmla="*/ 11304190 w 12192358"/>
              <a:gd name="connsiteY38" fmla="*/ 479776 h 6858000"/>
              <a:gd name="connsiteX39" fmla="*/ 11225076 w 12192358"/>
              <a:gd name="connsiteY39" fmla="*/ 479776 h 6858000"/>
              <a:gd name="connsiteX40" fmla="*/ 11225076 w 12192358"/>
              <a:gd name="connsiteY40" fmla="*/ 369536 h 6858000"/>
              <a:gd name="connsiteX41" fmla="*/ 11167439 w 12192358"/>
              <a:gd name="connsiteY41" fmla="*/ 369536 h 6858000"/>
              <a:gd name="connsiteX42" fmla="*/ 11014161 w 12192358"/>
              <a:gd name="connsiteY42" fmla="*/ 369536 h 6858000"/>
              <a:gd name="connsiteX43" fmla="*/ 11014161 w 12192358"/>
              <a:gd name="connsiteY43" fmla="*/ 513335 h 6858000"/>
              <a:gd name="connsiteX44" fmla="*/ 11071798 w 12192358"/>
              <a:gd name="connsiteY44" fmla="*/ 513335 h 6858000"/>
              <a:gd name="connsiteX45" fmla="*/ 11071798 w 12192358"/>
              <a:gd name="connsiteY45" fmla="*/ 462829 h 6858000"/>
              <a:gd name="connsiteX46" fmla="*/ 11134720 w 12192358"/>
              <a:gd name="connsiteY46" fmla="*/ 462829 h 6858000"/>
              <a:gd name="connsiteX47" fmla="*/ 11134720 w 12192358"/>
              <a:gd name="connsiteY47" fmla="*/ 429270 h 6858000"/>
              <a:gd name="connsiteX48" fmla="*/ 11071798 w 12192358"/>
              <a:gd name="connsiteY48" fmla="*/ 429270 h 6858000"/>
              <a:gd name="connsiteX49" fmla="*/ 11071798 w 12192358"/>
              <a:gd name="connsiteY49" fmla="*/ 403095 h 6858000"/>
              <a:gd name="connsiteX50" fmla="*/ 11150828 w 12192358"/>
              <a:gd name="connsiteY50" fmla="*/ 403095 h 6858000"/>
              <a:gd name="connsiteX51" fmla="*/ 11150828 w 12192358"/>
              <a:gd name="connsiteY51" fmla="*/ 369536 h 6858000"/>
              <a:gd name="connsiteX52" fmla="*/ 11014161 w 12192358"/>
              <a:gd name="connsiteY52" fmla="*/ 369536 h 6858000"/>
              <a:gd name="connsiteX53" fmla="*/ 10285942 w 12192358"/>
              <a:gd name="connsiteY53" fmla="*/ 369536 h 6858000"/>
              <a:gd name="connsiteX54" fmla="*/ 10285942 w 12192358"/>
              <a:gd name="connsiteY54" fmla="*/ 513335 h 6858000"/>
              <a:gd name="connsiteX55" fmla="*/ 10338881 w 12192358"/>
              <a:gd name="connsiteY55" fmla="*/ 513335 h 6858000"/>
              <a:gd name="connsiteX56" fmla="*/ 10338881 w 12192358"/>
              <a:gd name="connsiteY56" fmla="*/ 435059 h 6858000"/>
              <a:gd name="connsiteX57" fmla="*/ 10401635 w 12192358"/>
              <a:gd name="connsiteY57" fmla="*/ 513335 h 6858000"/>
              <a:gd name="connsiteX58" fmla="*/ 10455580 w 12192358"/>
              <a:gd name="connsiteY58" fmla="*/ 513335 h 6858000"/>
              <a:gd name="connsiteX59" fmla="*/ 10455580 w 12192358"/>
              <a:gd name="connsiteY59" fmla="*/ 369536 h 6858000"/>
              <a:gd name="connsiteX60" fmla="*/ 10402642 w 12192358"/>
              <a:gd name="connsiteY60" fmla="*/ 369536 h 6858000"/>
              <a:gd name="connsiteX61" fmla="*/ 10402642 w 12192358"/>
              <a:gd name="connsiteY61" fmla="*/ 447979 h 6858000"/>
              <a:gd name="connsiteX62" fmla="*/ 10339888 w 12192358"/>
              <a:gd name="connsiteY62" fmla="*/ 369536 h 6858000"/>
              <a:gd name="connsiteX63" fmla="*/ 10285942 w 12192358"/>
              <a:gd name="connsiteY63" fmla="*/ 369536 h 6858000"/>
              <a:gd name="connsiteX64" fmla="*/ 9902537 w 12192358"/>
              <a:gd name="connsiteY64" fmla="*/ 369536 h 6858000"/>
              <a:gd name="connsiteX65" fmla="*/ 9902537 w 12192358"/>
              <a:gd name="connsiteY65" fmla="*/ 513335 h 6858000"/>
              <a:gd name="connsiteX66" fmla="*/ 9960174 w 12192358"/>
              <a:gd name="connsiteY66" fmla="*/ 513335 h 6858000"/>
              <a:gd name="connsiteX67" fmla="*/ 9960174 w 12192358"/>
              <a:gd name="connsiteY67" fmla="*/ 457627 h 6858000"/>
              <a:gd name="connsiteX68" fmla="*/ 10014623 w 12192358"/>
              <a:gd name="connsiteY68" fmla="*/ 457627 h 6858000"/>
              <a:gd name="connsiteX69" fmla="*/ 10014623 w 12192358"/>
              <a:gd name="connsiteY69" fmla="*/ 513335 h 6858000"/>
              <a:gd name="connsiteX70" fmla="*/ 10072176 w 12192358"/>
              <a:gd name="connsiteY70" fmla="*/ 513335 h 6858000"/>
              <a:gd name="connsiteX71" fmla="*/ 10072176 w 12192358"/>
              <a:gd name="connsiteY71" fmla="*/ 369536 h 6858000"/>
              <a:gd name="connsiteX72" fmla="*/ 10014623 w 12192358"/>
              <a:gd name="connsiteY72" fmla="*/ 369536 h 6858000"/>
              <a:gd name="connsiteX73" fmla="*/ 10014623 w 12192358"/>
              <a:gd name="connsiteY73" fmla="*/ 418028 h 6858000"/>
              <a:gd name="connsiteX74" fmla="*/ 9960174 w 12192358"/>
              <a:gd name="connsiteY74" fmla="*/ 418028 h 6858000"/>
              <a:gd name="connsiteX75" fmla="*/ 9960174 w 12192358"/>
              <a:gd name="connsiteY75" fmla="*/ 369536 h 6858000"/>
              <a:gd name="connsiteX76" fmla="*/ 9902537 w 12192358"/>
              <a:gd name="connsiteY76" fmla="*/ 369536 h 6858000"/>
              <a:gd name="connsiteX77" fmla="*/ 10699718 w 12192358"/>
              <a:gd name="connsiteY77" fmla="*/ 369452 h 6858000"/>
              <a:gd name="connsiteX78" fmla="*/ 10636712 w 12192358"/>
              <a:gd name="connsiteY78" fmla="*/ 513334 h 6858000"/>
              <a:gd name="connsiteX79" fmla="*/ 10693090 w 12192358"/>
              <a:gd name="connsiteY79" fmla="*/ 513334 h 6858000"/>
              <a:gd name="connsiteX80" fmla="*/ 10699718 w 12192358"/>
              <a:gd name="connsiteY80" fmla="*/ 494373 h 6858000"/>
              <a:gd name="connsiteX81" fmla="*/ 10757103 w 12192358"/>
              <a:gd name="connsiteY81" fmla="*/ 494373 h 6858000"/>
              <a:gd name="connsiteX82" fmla="*/ 10763982 w 12192358"/>
              <a:gd name="connsiteY82" fmla="*/ 513334 h 6858000"/>
              <a:gd name="connsiteX83" fmla="*/ 10821367 w 12192358"/>
              <a:gd name="connsiteY83" fmla="*/ 513334 h 6858000"/>
              <a:gd name="connsiteX84" fmla="*/ 10758362 w 12192358"/>
              <a:gd name="connsiteY84" fmla="*/ 369452 h 6858000"/>
              <a:gd name="connsiteX85" fmla="*/ 10699802 w 12192358"/>
              <a:gd name="connsiteY85" fmla="*/ 369452 h 6858000"/>
              <a:gd name="connsiteX86" fmla="*/ 10699718 w 12192358"/>
              <a:gd name="connsiteY86" fmla="*/ 369452 h 6858000"/>
              <a:gd name="connsiteX87" fmla="*/ 10149778 w 12192358"/>
              <a:gd name="connsiteY87" fmla="*/ 369452 h 6858000"/>
              <a:gd name="connsiteX88" fmla="*/ 10086772 w 12192358"/>
              <a:gd name="connsiteY88" fmla="*/ 513334 h 6858000"/>
              <a:gd name="connsiteX89" fmla="*/ 10143150 w 12192358"/>
              <a:gd name="connsiteY89" fmla="*/ 513334 h 6858000"/>
              <a:gd name="connsiteX90" fmla="*/ 10149778 w 12192358"/>
              <a:gd name="connsiteY90" fmla="*/ 494373 h 6858000"/>
              <a:gd name="connsiteX91" fmla="*/ 10207163 w 12192358"/>
              <a:gd name="connsiteY91" fmla="*/ 494373 h 6858000"/>
              <a:gd name="connsiteX92" fmla="*/ 10214042 w 12192358"/>
              <a:gd name="connsiteY92" fmla="*/ 513334 h 6858000"/>
              <a:gd name="connsiteX93" fmla="*/ 10271427 w 12192358"/>
              <a:gd name="connsiteY93" fmla="*/ 513334 h 6858000"/>
              <a:gd name="connsiteX94" fmla="*/ 10208422 w 12192358"/>
              <a:gd name="connsiteY94" fmla="*/ 369452 h 6858000"/>
              <a:gd name="connsiteX95" fmla="*/ 10149862 w 12192358"/>
              <a:gd name="connsiteY95" fmla="*/ 369452 h 6858000"/>
              <a:gd name="connsiteX96" fmla="*/ 10149778 w 12192358"/>
              <a:gd name="connsiteY96" fmla="*/ 369452 h 6858000"/>
              <a:gd name="connsiteX97" fmla="*/ 10552061 w 12192358"/>
              <a:gd name="connsiteY97" fmla="*/ 365761 h 6858000"/>
              <a:gd name="connsiteX98" fmla="*/ 10475883 w 12192358"/>
              <a:gd name="connsiteY98" fmla="*/ 411736 h 6858000"/>
              <a:gd name="connsiteX99" fmla="*/ 10576978 w 12192358"/>
              <a:gd name="connsiteY99" fmla="*/ 473483 h 6858000"/>
              <a:gd name="connsiteX100" fmla="*/ 10553068 w 12192358"/>
              <a:gd name="connsiteY100" fmla="*/ 484055 h 6858000"/>
              <a:gd name="connsiteX101" fmla="*/ 10536708 w 12192358"/>
              <a:gd name="connsiteY101" fmla="*/ 480447 h 6858000"/>
              <a:gd name="connsiteX102" fmla="*/ 10527143 w 12192358"/>
              <a:gd name="connsiteY102" fmla="*/ 469037 h 6858000"/>
              <a:gd name="connsiteX103" fmla="*/ 10471940 w 12192358"/>
              <a:gd name="connsiteY103" fmla="*/ 469037 h 6858000"/>
              <a:gd name="connsiteX104" fmla="*/ 10549796 w 12192358"/>
              <a:gd name="connsiteY104" fmla="*/ 517193 h 6858000"/>
              <a:gd name="connsiteX105" fmla="*/ 10632098 w 12192358"/>
              <a:gd name="connsiteY105" fmla="*/ 467610 h 6858000"/>
              <a:gd name="connsiteX106" fmla="*/ 10531003 w 12192358"/>
              <a:gd name="connsiteY106" fmla="*/ 407038 h 6858000"/>
              <a:gd name="connsiteX107" fmla="*/ 10549292 w 12192358"/>
              <a:gd name="connsiteY107" fmla="*/ 398816 h 6858000"/>
              <a:gd name="connsiteX108" fmla="*/ 10564142 w 12192358"/>
              <a:gd name="connsiteY108" fmla="*/ 401417 h 6858000"/>
              <a:gd name="connsiteX109" fmla="*/ 10572447 w 12192358"/>
              <a:gd name="connsiteY109" fmla="*/ 411233 h 6858000"/>
              <a:gd name="connsiteX110" fmla="*/ 10572532 w 12192358"/>
              <a:gd name="connsiteY110" fmla="*/ 411317 h 6858000"/>
              <a:gd name="connsiteX111" fmla="*/ 10627232 w 12192358"/>
              <a:gd name="connsiteY111" fmla="*/ 411317 h 6858000"/>
              <a:gd name="connsiteX112" fmla="*/ 10552061 w 12192358"/>
              <a:gd name="connsiteY112" fmla="*/ 365761 h 6858000"/>
              <a:gd name="connsiteX113" fmla="*/ 10960383 w 12192358"/>
              <a:gd name="connsiteY113" fmla="*/ 316010 h 6858000"/>
              <a:gd name="connsiteX114" fmla="*/ 10874221 w 12192358"/>
              <a:gd name="connsiteY114" fmla="*/ 513334 h 6858000"/>
              <a:gd name="connsiteX115" fmla="*/ 10920028 w 12192358"/>
              <a:gd name="connsiteY115" fmla="*/ 513334 h 6858000"/>
              <a:gd name="connsiteX116" fmla="*/ 10993773 w 12192358"/>
              <a:gd name="connsiteY116" fmla="*/ 347136 h 6858000"/>
              <a:gd name="connsiteX117" fmla="*/ 10960383 w 12192358"/>
              <a:gd name="connsiteY117" fmla="*/ 316010 h 6858000"/>
              <a:gd name="connsiteX118" fmla="*/ 10891588 w 12192358"/>
              <a:gd name="connsiteY118" fmla="*/ 283123 h 6858000"/>
              <a:gd name="connsiteX119" fmla="*/ 10843264 w 12192358"/>
              <a:gd name="connsiteY119" fmla="*/ 513334 h 6858000"/>
              <a:gd name="connsiteX120" fmla="*/ 10863818 w 12192358"/>
              <a:gd name="connsiteY120" fmla="*/ 513334 h 6858000"/>
              <a:gd name="connsiteX121" fmla="*/ 10913317 w 12192358"/>
              <a:gd name="connsiteY121" fmla="*/ 358798 h 6858000"/>
              <a:gd name="connsiteX122" fmla="*/ 10913317 w 12192358"/>
              <a:gd name="connsiteY122" fmla="*/ 358881 h 6858000"/>
              <a:gd name="connsiteX123" fmla="*/ 10933788 w 12192358"/>
              <a:gd name="connsiteY123" fmla="*/ 300657 h 6858000"/>
              <a:gd name="connsiteX124" fmla="*/ 10891588 w 12192358"/>
              <a:gd name="connsiteY124" fmla="*/ 283123 h 6858000"/>
              <a:gd name="connsiteX125" fmla="*/ 0 w 12192358"/>
              <a:gd name="connsiteY125" fmla="*/ 0 h 6858000"/>
              <a:gd name="connsiteX126" fmla="*/ 12192000 w 12192358"/>
              <a:gd name="connsiteY126" fmla="*/ 0 h 6858000"/>
              <a:gd name="connsiteX127" fmla="*/ 12192000 w 12192358"/>
              <a:gd name="connsiteY127" fmla="*/ 4530727 h 6858000"/>
              <a:gd name="connsiteX128" fmla="*/ 6134406 w 12192358"/>
              <a:gd name="connsiteY128" fmla="*/ 4530726 h 6858000"/>
              <a:gd name="connsiteX129" fmla="*/ 4937150 w 12192358"/>
              <a:gd name="connsiteY129" fmla="*/ 5957560 h 6858000"/>
              <a:gd name="connsiteX130" fmla="*/ 12192358 w 12192358"/>
              <a:gd name="connsiteY130" fmla="*/ 5960735 h 6858000"/>
              <a:gd name="connsiteX131" fmla="*/ 12192000 w 12192358"/>
              <a:gd name="connsiteY131" fmla="*/ 4530727 h 6858000"/>
              <a:gd name="connsiteX132" fmla="*/ 12192000 w 12192358"/>
              <a:gd name="connsiteY132" fmla="*/ 6858000 h 6858000"/>
              <a:gd name="connsiteX133" fmla="*/ 0 w 12192358"/>
              <a:gd name="connsiteY133" fmla="*/ 6858000 h 6858000"/>
              <a:gd name="connsiteX134" fmla="*/ 0 w 12192358"/>
              <a:gd name="connsiteY13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2192358" h="6858000">
                <a:moveTo>
                  <a:pt x="10728494" y="412826"/>
                </a:moveTo>
                <a:lnTo>
                  <a:pt x="10747036" y="464339"/>
                </a:lnTo>
                <a:lnTo>
                  <a:pt x="10710709" y="464339"/>
                </a:lnTo>
                <a:lnTo>
                  <a:pt x="10728494" y="412826"/>
                </a:lnTo>
                <a:close/>
                <a:moveTo>
                  <a:pt x="10175283" y="412826"/>
                </a:moveTo>
                <a:lnTo>
                  <a:pt x="10175366" y="412826"/>
                </a:lnTo>
                <a:lnTo>
                  <a:pt x="10193907" y="464339"/>
                </a:lnTo>
                <a:lnTo>
                  <a:pt x="10157497" y="464339"/>
                </a:lnTo>
                <a:lnTo>
                  <a:pt x="10175283" y="412826"/>
                </a:lnTo>
                <a:close/>
                <a:moveTo>
                  <a:pt x="11486580" y="369536"/>
                </a:moveTo>
                <a:lnTo>
                  <a:pt x="11542790" y="438583"/>
                </a:lnTo>
                <a:lnTo>
                  <a:pt x="11480539" y="513335"/>
                </a:lnTo>
                <a:lnTo>
                  <a:pt x="11545223" y="513335"/>
                </a:lnTo>
                <a:lnTo>
                  <a:pt x="11573496" y="472980"/>
                </a:lnTo>
                <a:lnTo>
                  <a:pt x="11601854" y="513335"/>
                </a:lnTo>
                <a:lnTo>
                  <a:pt x="11666537" y="513335"/>
                </a:lnTo>
                <a:lnTo>
                  <a:pt x="11606719" y="438583"/>
                </a:lnTo>
                <a:lnTo>
                  <a:pt x="11666034" y="369536"/>
                </a:lnTo>
                <a:lnTo>
                  <a:pt x="11601350" y="369536"/>
                </a:lnTo>
                <a:lnTo>
                  <a:pt x="11576181" y="406283"/>
                </a:lnTo>
                <a:lnTo>
                  <a:pt x="11551348" y="369536"/>
                </a:lnTo>
                <a:lnTo>
                  <a:pt x="11486580" y="369536"/>
                </a:lnTo>
                <a:close/>
                <a:moveTo>
                  <a:pt x="11320801" y="369536"/>
                </a:moveTo>
                <a:lnTo>
                  <a:pt x="11320801" y="513335"/>
                </a:lnTo>
                <a:lnTo>
                  <a:pt x="11467535" y="513335"/>
                </a:lnTo>
                <a:lnTo>
                  <a:pt x="11467535" y="479776"/>
                </a:lnTo>
                <a:lnTo>
                  <a:pt x="11378354" y="479776"/>
                </a:lnTo>
                <a:lnTo>
                  <a:pt x="11378354" y="457208"/>
                </a:lnTo>
                <a:lnTo>
                  <a:pt x="11450924" y="457208"/>
                </a:lnTo>
                <a:lnTo>
                  <a:pt x="11450924" y="423649"/>
                </a:lnTo>
                <a:lnTo>
                  <a:pt x="11378354" y="423649"/>
                </a:lnTo>
                <a:lnTo>
                  <a:pt x="11378354" y="403095"/>
                </a:lnTo>
                <a:lnTo>
                  <a:pt x="11464095" y="403095"/>
                </a:lnTo>
                <a:lnTo>
                  <a:pt x="11464095" y="369536"/>
                </a:lnTo>
                <a:lnTo>
                  <a:pt x="11320801" y="369536"/>
                </a:lnTo>
                <a:close/>
                <a:moveTo>
                  <a:pt x="11167439" y="369536"/>
                </a:moveTo>
                <a:lnTo>
                  <a:pt x="11167439" y="513335"/>
                </a:lnTo>
                <a:lnTo>
                  <a:pt x="11304190" y="513335"/>
                </a:lnTo>
                <a:lnTo>
                  <a:pt x="11304190" y="479776"/>
                </a:lnTo>
                <a:lnTo>
                  <a:pt x="11225076" y="479776"/>
                </a:lnTo>
                <a:lnTo>
                  <a:pt x="11225076" y="369536"/>
                </a:lnTo>
                <a:lnTo>
                  <a:pt x="11167439" y="369536"/>
                </a:lnTo>
                <a:close/>
                <a:moveTo>
                  <a:pt x="11014161" y="369536"/>
                </a:moveTo>
                <a:lnTo>
                  <a:pt x="11014161" y="513335"/>
                </a:lnTo>
                <a:lnTo>
                  <a:pt x="11071798" y="513335"/>
                </a:lnTo>
                <a:lnTo>
                  <a:pt x="11071798" y="462829"/>
                </a:lnTo>
                <a:lnTo>
                  <a:pt x="11134720" y="462829"/>
                </a:lnTo>
                <a:lnTo>
                  <a:pt x="11134720" y="429270"/>
                </a:lnTo>
                <a:lnTo>
                  <a:pt x="11071798" y="429270"/>
                </a:lnTo>
                <a:lnTo>
                  <a:pt x="11071798" y="403095"/>
                </a:lnTo>
                <a:lnTo>
                  <a:pt x="11150828" y="403095"/>
                </a:lnTo>
                <a:lnTo>
                  <a:pt x="11150828" y="369536"/>
                </a:lnTo>
                <a:lnTo>
                  <a:pt x="11014161" y="369536"/>
                </a:lnTo>
                <a:close/>
                <a:moveTo>
                  <a:pt x="10285942" y="369536"/>
                </a:moveTo>
                <a:lnTo>
                  <a:pt x="10285942" y="513335"/>
                </a:lnTo>
                <a:lnTo>
                  <a:pt x="10338881" y="513335"/>
                </a:lnTo>
                <a:lnTo>
                  <a:pt x="10338881" y="435059"/>
                </a:lnTo>
                <a:lnTo>
                  <a:pt x="10401635" y="513335"/>
                </a:lnTo>
                <a:lnTo>
                  <a:pt x="10455580" y="513335"/>
                </a:lnTo>
                <a:lnTo>
                  <a:pt x="10455580" y="369536"/>
                </a:lnTo>
                <a:lnTo>
                  <a:pt x="10402642" y="369536"/>
                </a:lnTo>
                <a:lnTo>
                  <a:pt x="10402642" y="447979"/>
                </a:lnTo>
                <a:lnTo>
                  <a:pt x="10339888" y="369536"/>
                </a:lnTo>
                <a:lnTo>
                  <a:pt x="10285942" y="369536"/>
                </a:lnTo>
                <a:close/>
                <a:moveTo>
                  <a:pt x="9902537" y="369536"/>
                </a:moveTo>
                <a:lnTo>
                  <a:pt x="9902537" y="513335"/>
                </a:lnTo>
                <a:lnTo>
                  <a:pt x="9960174" y="513335"/>
                </a:lnTo>
                <a:lnTo>
                  <a:pt x="9960174" y="457627"/>
                </a:lnTo>
                <a:lnTo>
                  <a:pt x="10014623" y="457627"/>
                </a:lnTo>
                <a:lnTo>
                  <a:pt x="10014623" y="513335"/>
                </a:lnTo>
                <a:lnTo>
                  <a:pt x="10072176" y="513335"/>
                </a:lnTo>
                <a:lnTo>
                  <a:pt x="10072176" y="369536"/>
                </a:lnTo>
                <a:lnTo>
                  <a:pt x="10014623" y="369536"/>
                </a:lnTo>
                <a:lnTo>
                  <a:pt x="10014623" y="418028"/>
                </a:lnTo>
                <a:lnTo>
                  <a:pt x="9960174" y="418028"/>
                </a:lnTo>
                <a:lnTo>
                  <a:pt x="9960174" y="369536"/>
                </a:lnTo>
                <a:lnTo>
                  <a:pt x="9902537" y="369536"/>
                </a:lnTo>
                <a:close/>
                <a:moveTo>
                  <a:pt x="10699718" y="369452"/>
                </a:moveTo>
                <a:lnTo>
                  <a:pt x="10636712" y="513334"/>
                </a:lnTo>
                <a:lnTo>
                  <a:pt x="10693090" y="513334"/>
                </a:lnTo>
                <a:lnTo>
                  <a:pt x="10699718" y="494373"/>
                </a:lnTo>
                <a:lnTo>
                  <a:pt x="10757103" y="494373"/>
                </a:lnTo>
                <a:lnTo>
                  <a:pt x="10763982" y="513334"/>
                </a:lnTo>
                <a:lnTo>
                  <a:pt x="10821367" y="513334"/>
                </a:lnTo>
                <a:lnTo>
                  <a:pt x="10758362" y="369452"/>
                </a:lnTo>
                <a:lnTo>
                  <a:pt x="10699802" y="369452"/>
                </a:lnTo>
                <a:lnTo>
                  <a:pt x="10699718" y="369452"/>
                </a:lnTo>
                <a:close/>
                <a:moveTo>
                  <a:pt x="10149778" y="369452"/>
                </a:moveTo>
                <a:lnTo>
                  <a:pt x="10086772" y="513334"/>
                </a:lnTo>
                <a:lnTo>
                  <a:pt x="10143150" y="513334"/>
                </a:lnTo>
                <a:lnTo>
                  <a:pt x="10149778" y="494373"/>
                </a:lnTo>
                <a:lnTo>
                  <a:pt x="10207163" y="494373"/>
                </a:lnTo>
                <a:lnTo>
                  <a:pt x="10214042" y="513334"/>
                </a:lnTo>
                <a:lnTo>
                  <a:pt x="10271427" y="513334"/>
                </a:lnTo>
                <a:lnTo>
                  <a:pt x="10208422" y="369452"/>
                </a:lnTo>
                <a:lnTo>
                  <a:pt x="10149862" y="369452"/>
                </a:lnTo>
                <a:lnTo>
                  <a:pt x="10149778" y="369452"/>
                </a:lnTo>
                <a:close/>
                <a:moveTo>
                  <a:pt x="10552061" y="365761"/>
                </a:moveTo>
                <a:cubicBezTo>
                  <a:pt x="10508100" y="365761"/>
                  <a:pt x="10475883" y="381198"/>
                  <a:pt x="10475883" y="411736"/>
                </a:cubicBezTo>
                <a:cubicBezTo>
                  <a:pt x="10475883" y="466688"/>
                  <a:pt x="10576978" y="451670"/>
                  <a:pt x="10576978" y="473483"/>
                </a:cubicBezTo>
                <a:cubicBezTo>
                  <a:pt x="10576978" y="480279"/>
                  <a:pt x="10567498" y="484055"/>
                  <a:pt x="10553068" y="484055"/>
                </a:cubicBezTo>
                <a:cubicBezTo>
                  <a:pt x="10547447" y="484055"/>
                  <a:pt x="10541323" y="482880"/>
                  <a:pt x="10536708" y="480447"/>
                </a:cubicBezTo>
                <a:cubicBezTo>
                  <a:pt x="10531758" y="478013"/>
                  <a:pt x="10528318" y="474238"/>
                  <a:pt x="10527143" y="469037"/>
                </a:cubicBezTo>
                <a:lnTo>
                  <a:pt x="10471940" y="469037"/>
                </a:lnTo>
                <a:cubicBezTo>
                  <a:pt x="10473114" y="495044"/>
                  <a:pt x="10501388" y="517193"/>
                  <a:pt x="10549796" y="517193"/>
                </a:cubicBezTo>
                <a:cubicBezTo>
                  <a:pt x="10598204" y="517193"/>
                  <a:pt x="10632098" y="501001"/>
                  <a:pt x="10632098" y="467610"/>
                </a:cubicBezTo>
                <a:cubicBezTo>
                  <a:pt x="10632098" y="415259"/>
                  <a:pt x="10531003" y="428599"/>
                  <a:pt x="10531003" y="407038"/>
                </a:cubicBezTo>
                <a:cubicBezTo>
                  <a:pt x="10531003" y="401836"/>
                  <a:pt x="10536624" y="398816"/>
                  <a:pt x="10549292" y="398816"/>
                </a:cubicBezTo>
                <a:cubicBezTo>
                  <a:pt x="10554830" y="398816"/>
                  <a:pt x="10560032" y="399571"/>
                  <a:pt x="10564142" y="401417"/>
                </a:cubicBezTo>
                <a:cubicBezTo>
                  <a:pt x="10568253" y="403263"/>
                  <a:pt x="10571442" y="406198"/>
                  <a:pt x="10572447" y="411233"/>
                </a:cubicBezTo>
                <a:cubicBezTo>
                  <a:pt x="10572475" y="411261"/>
                  <a:pt x="10572504" y="411289"/>
                  <a:pt x="10572532" y="411317"/>
                </a:cubicBezTo>
                <a:lnTo>
                  <a:pt x="10627232" y="411317"/>
                </a:lnTo>
                <a:cubicBezTo>
                  <a:pt x="10623121" y="386148"/>
                  <a:pt x="10600889" y="365761"/>
                  <a:pt x="10552061" y="365761"/>
                </a:cubicBezTo>
                <a:close/>
                <a:moveTo>
                  <a:pt x="10960383" y="316010"/>
                </a:moveTo>
                <a:cubicBezTo>
                  <a:pt x="10910381" y="367774"/>
                  <a:pt x="10878248" y="436904"/>
                  <a:pt x="10874221" y="513334"/>
                </a:cubicBezTo>
                <a:lnTo>
                  <a:pt x="10920028" y="513334"/>
                </a:lnTo>
                <a:cubicBezTo>
                  <a:pt x="10924056" y="448902"/>
                  <a:pt x="10951406" y="390678"/>
                  <a:pt x="10993773" y="347136"/>
                </a:cubicBezTo>
                <a:lnTo>
                  <a:pt x="10960383" y="316010"/>
                </a:lnTo>
                <a:close/>
                <a:moveTo>
                  <a:pt x="10891588" y="283123"/>
                </a:moveTo>
                <a:cubicBezTo>
                  <a:pt x="10862309" y="354435"/>
                  <a:pt x="10845278" y="432039"/>
                  <a:pt x="10843264" y="513334"/>
                </a:cubicBezTo>
                <a:lnTo>
                  <a:pt x="10863818" y="513334"/>
                </a:lnTo>
                <a:cubicBezTo>
                  <a:pt x="10866671" y="456704"/>
                  <a:pt x="10884541" y="403933"/>
                  <a:pt x="10913317" y="358798"/>
                </a:cubicBezTo>
                <a:lnTo>
                  <a:pt x="10913317" y="358881"/>
                </a:lnTo>
                <a:cubicBezTo>
                  <a:pt x="10919190" y="339082"/>
                  <a:pt x="10925986" y="319618"/>
                  <a:pt x="10933788" y="300657"/>
                </a:cubicBezTo>
                <a:lnTo>
                  <a:pt x="10891588" y="28312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530727"/>
                </a:lnTo>
                <a:lnTo>
                  <a:pt x="6134406" y="4530726"/>
                </a:lnTo>
                <a:lnTo>
                  <a:pt x="4937150" y="5957560"/>
                </a:lnTo>
                <a:lnTo>
                  <a:pt x="12192358" y="5960735"/>
                </a:lnTo>
                <a:cubicBezTo>
                  <a:pt x="12192358" y="5485124"/>
                  <a:pt x="12192000" y="5006338"/>
                  <a:pt x="12192000" y="4530727"/>
                </a:cubicBez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Bitte Bild einfügen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593F60-81AD-4216-3DAA-9BF006456F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51313" y="4840766"/>
            <a:ext cx="5503863" cy="249750"/>
          </a:xfrm>
        </p:spPr>
        <p:txBody>
          <a:bodyPr>
            <a:normAutofit/>
          </a:bodyPr>
          <a:lstStyle>
            <a:lvl1pPr marL="0" indent="0" algn="r">
              <a:buNone/>
              <a:defRPr sz="12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Rubrik eintragen</a:t>
            </a:r>
          </a:p>
        </p:txBody>
      </p:sp>
      <p:sp>
        <p:nvSpPr>
          <p:cNvPr id="34" name="Titel 33">
            <a:extLst>
              <a:ext uri="{FF2B5EF4-FFF2-40B4-BE49-F238E27FC236}">
                <a16:creationId xmlns:a16="http://schemas.microsoft.com/office/drawing/2014/main" id="{05826AB4-63EC-1F76-C94B-944FD91F88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8113" y="5088646"/>
            <a:ext cx="6437063" cy="485175"/>
          </a:xfrm>
        </p:spPr>
        <p:txBody>
          <a:bodyPr/>
          <a:lstStyle>
            <a:lvl1pPr algn="r">
              <a:defRPr cap="all" spc="4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einzeilig 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5C09E4D-6817-5AF5-66D3-9FC802326B2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237AAB3-C94F-4C2C-9F79-1F96051BC919}" type="datetime1">
              <a:rPr lang="lv-LV" smtClean="0"/>
              <a:t>23.02.2026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AFFB0D8-0E10-D5A3-C551-EEB9CE601C9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e-DE"/>
              <a:t>dsfgsdfgdsfgsdf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3EE78FA-2291-CDAA-FFF7-51EC4F0F328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8007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84" userDrawn="1">
          <p15:clr>
            <a:srgbClr val="FBAE40"/>
          </p15:clr>
        </p15:guide>
        <p15:guide id="2" orient="horz" pos="2704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F28FE721-6E82-E4F3-CE0A-3B09CA0B7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3C3ED28-D4B2-49AB-836B-34CFBECD012E}" type="datetime1">
              <a:rPr lang="lv-LV" smtClean="0"/>
              <a:t>23.02.2026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F511AD6-B326-D981-CF56-CA316E666F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e-DE"/>
              <a:t>dsfgsdfgdsfgsdf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6A6EA55-967B-AA08-F04A-DCEB9DBF5F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Medienplatzhalter 3">
            <a:extLst>
              <a:ext uri="{FF2B5EF4-FFF2-40B4-BE49-F238E27FC236}">
                <a16:creationId xmlns:a16="http://schemas.microsoft.com/office/drawing/2014/main" id="{AD38533D-C893-5B95-EBA1-3DDD03F27412}"/>
              </a:ext>
            </a:extLst>
          </p:cNvPr>
          <p:cNvSpPr>
            <a:spLocks noGrp="1"/>
          </p:cNvSpPr>
          <p:nvPr>
            <p:ph type="media" sz="quarter" idx="17" hasCustomPrompt="1"/>
          </p:nvPr>
        </p:nvSpPr>
        <p:spPr>
          <a:xfrm>
            <a:off x="0" y="0"/>
            <a:ext cx="12192000" cy="6858000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de-DE"/>
              <a:t>Bitte Video einbetten</a:t>
            </a:r>
            <a:br>
              <a:rPr lang="de-DE"/>
            </a:br>
            <a:br>
              <a:rPr lang="de-DE"/>
            </a:br>
            <a:br>
              <a:rPr lang="de-DE"/>
            </a:b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8453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_ro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Bildplatzhalter 40">
            <a:extLst>
              <a:ext uri="{FF2B5EF4-FFF2-40B4-BE49-F238E27FC236}">
                <a16:creationId xmlns:a16="http://schemas.microsoft.com/office/drawing/2014/main" id="{D72901E9-57F9-173E-D9AA-3C461EA2BD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54824" y="0"/>
            <a:ext cx="8237176" cy="6858000"/>
          </a:xfrm>
          <a:custGeom>
            <a:avLst/>
            <a:gdLst>
              <a:gd name="connsiteX0" fmla="*/ 5765920 w 8237176"/>
              <a:gd name="connsiteY0" fmla="*/ 0 h 6858000"/>
              <a:gd name="connsiteX1" fmla="*/ 8237176 w 8237176"/>
              <a:gd name="connsiteY1" fmla="*/ 0 h 6858000"/>
              <a:gd name="connsiteX2" fmla="*/ 8237176 w 8237176"/>
              <a:gd name="connsiteY2" fmla="*/ 6858000 h 6858000"/>
              <a:gd name="connsiteX3" fmla="*/ 0 w 823717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7176" h="6858000">
                <a:moveTo>
                  <a:pt x="5765920" y="0"/>
                </a:moveTo>
                <a:lnTo>
                  <a:pt x="8237176" y="0"/>
                </a:lnTo>
                <a:lnTo>
                  <a:pt x="82371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Ins="396000" anchor="ctr">
            <a:noAutofit/>
          </a:bodyPr>
          <a:lstStyle>
            <a:lvl1pPr marL="0" indent="0" algn="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de-DE" dirty="0"/>
              <a:t>Bitte ein Bild einfügen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F6D34B5-9DA5-4241-3064-BA08049FA4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163" y="3456000"/>
            <a:ext cx="5505450" cy="41496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Name des Referenten / der Veranstaltung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B7F03D9-452A-47EE-D8F8-C1E8FFF592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8162" y="1619249"/>
            <a:ext cx="6442076" cy="154799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EINZZEILIG ODER ZWEI ODER DREIZEILG</a:t>
            </a:r>
          </a:p>
        </p:txBody>
      </p:sp>
      <p:grpSp>
        <p:nvGrpSpPr>
          <p:cNvPr id="2" name="logo">
            <a:extLst>
              <a:ext uri="{FF2B5EF4-FFF2-40B4-BE49-F238E27FC236}">
                <a16:creationId xmlns:a16="http://schemas.microsoft.com/office/drawing/2014/main" id="{D948B993-8121-27A2-5413-AA656BDF7169}"/>
              </a:ext>
            </a:extLst>
          </p:cNvPr>
          <p:cNvGrpSpPr>
            <a:grpSpLocks noChangeAspect="1"/>
          </p:cNvGrpSpPr>
          <p:nvPr/>
        </p:nvGrpSpPr>
        <p:grpSpPr>
          <a:xfrm>
            <a:off x="538161" y="233615"/>
            <a:ext cx="2700000" cy="358270"/>
            <a:chOff x="9459446" y="180809"/>
            <a:chExt cx="2002726" cy="265747"/>
          </a:xfrm>
          <a:solidFill>
            <a:schemeClr val="bg2"/>
          </a:solidFill>
        </p:grpSpPr>
        <p:sp>
          <p:nvSpPr>
            <p:cNvPr id="4" name="Freihandform: Form 3">
              <a:extLst>
                <a:ext uri="{FF2B5EF4-FFF2-40B4-BE49-F238E27FC236}">
                  <a16:creationId xmlns:a16="http://schemas.microsoft.com/office/drawing/2014/main" id="{9BCAC206-F763-1163-9DA1-41A1BBBE51A5}"/>
                </a:ext>
              </a:extLst>
            </p:cNvPr>
            <p:cNvSpPr/>
            <p:nvPr/>
          </p:nvSpPr>
          <p:spPr>
            <a:xfrm>
              <a:off x="9459446" y="278916"/>
              <a:ext cx="192595" cy="163258"/>
            </a:xfrm>
            <a:custGeom>
              <a:avLst/>
              <a:gdLst>
                <a:gd name="connsiteX0" fmla="*/ 127254 w 192595"/>
                <a:gd name="connsiteY0" fmla="*/ 0 h 163258"/>
                <a:gd name="connsiteX1" fmla="*/ 127254 w 192595"/>
                <a:gd name="connsiteY1" fmla="*/ 55054 h 163258"/>
                <a:gd name="connsiteX2" fmla="*/ 65437 w 192595"/>
                <a:gd name="connsiteY2" fmla="*/ 55054 h 163258"/>
                <a:gd name="connsiteX3" fmla="*/ 65437 w 192595"/>
                <a:gd name="connsiteY3" fmla="*/ 0 h 163258"/>
                <a:gd name="connsiteX4" fmla="*/ 0 w 192595"/>
                <a:gd name="connsiteY4" fmla="*/ 0 h 163258"/>
                <a:gd name="connsiteX5" fmla="*/ 0 w 192595"/>
                <a:gd name="connsiteY5" fmla="*/ 163259 h 163258"/>
                <a:gd name="connsiteX6" fmla="*/ 65437 w 192595"/>
                <a:gd name="connsiteY6" fmla="*/ 163259 h 163258"/>
                <a:gd name="connsiteX7" fmla="*/ 65437 w 192595"/>
                <a:gd name="connsiteY7" fmla="*/ 100012 h 163258"/>
                <a:gd name="connsiteX8" fmla="*/ 127254 w 192595"/>
                <a:gd name="connsiteY8" fmla="*/ 100012 h 163258"/>
                <a:gd name="connsiteX9" fmla="*/ 127254 w 192595"/>
                <a:gd name="connsiteY9" fmla="*/ 163259 h 163258"/>
                <a:gd name="connsiteX10" fmla="*/ 192596 w 192595"/>
                <a:gd name="connsiteY10" fmla="*/ 163259 h 163258"/>
                <a:gd name="connsiteX11" fmla="*/ 192596 w 192595"/>
                <a:gd name="connsiteY11" fmla="*/ 0 h 163258"/>
                <a:gd name="connsiteX12" fmla="*/ 127254 w 192595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2595" h="163258">
                  <a:moveTo>
                    <a:pt x="127254" y="0"/>
                  </a:moveTo>
                  <a:lnTo>
                    <a:pt x="127254" y="55054"/>
                  </a:lnTo>
                  <a:lnTo>
                    <a:pt x="65437" y="55054"/>
                  </a:lnTo>
                  <a:lnTo>
                    <a:pt x="65437" y="0"/>
                  </a:lnTo>
                  <a:lnTo>
                    <a:pt x="0" y="0"/>
                  </a:lnTo>
                  <a:lnTo>
                    <a:pt x="0" y="163259"/>
                  </a:lnTo>
                  <a:lnTo>
                    <a:pt x="65437" y="163259"/>
                  </a:lnTo>
                  <a:lnTo>
                    <a:pt x="65437" y="100012"/>
                  </a:lnTo>
                  <a:lnTo>
                    <a:pt x="127254" y="100012"/>
                  </a:lnTo>
                  <a:lnTo>
                    <a:pt x="127254" y="163259"/>
                  </a:lnTo>
                  <a:lnTo>
                    <a:pt x="192596" y="163259"/>
                  </a:lnTo>
                  <a:lnTo>
                    <a:pt x="192596" y="0"/>
                  </a:lnTo>
                  <a:lnTo>
                    <a:pt x="1272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4206F8C3-D696-6D10-DEA1-27C2C7BF473B}"/>
                </a:ext>
              </a:extLst>
            </p:cNvPr>
            <p:cNvSpPr/>
            <p:nvPr/>
          </p:nvSpPr>
          <p:spPr>
            <a:xfrm>
              <a:off x="9668614" y="278821"/>
              <a:ext cx="209645" cy="163353"/>
            </a:xfrm>
            <a:custGeom>
              <a:avLst/>
              <a:gdLst>
                <a:gd name="connsiteX0" fmla="*/ 100584 w 209645"/>
                <a:gd name="connsiteY0" fmla="*/ 49244 h 163353"/>
                <a:gd name="connsiteX1" fmla="*/ 121634 w 209645"/>
                <a:gd name="connsiteY1" fmla="*/ 107728 h 163353"/>
                <a:gd name="connsiteX2" fmla="*/ 80296 w 209645"/>
                <a:gd name="connsiteY2" fmla="*/ 107728 h 163353"/>
                <a:gd name="connsiteX3" fmla="*/ 100489 w 209645"/>
                <a:gd name="connsiteY3" fmla="*/ 49244 h 163353"/>
                <a:gd name="connsiteX4" fmla="*/ 71533 w 209645"/>
                <a:gd name="connsiteY4" fmla="*/ 0 h 163353"/>
                <a:gd name="connsiteX5" fmla="*/ 0 w 209645"/>
                <a:gd name="connsiteY5" fmla="*/ 163354 h 163353"/>
                <a:gd name="connsiteX6" fmla="*/ 64008 w 209645"/>
                <a:gd name="connsiteY6" fmla="*/ 163354 h 163353"/>
                <a:gd name="connsiteX7" fmla="*/ 71533 w 209645"/>
                <a:gd name="connsiteY7" fmla="*/ 141827 h 163353"/>
                <a:gd name="connsiteX8" fmla="*/ 136684 w 209645"/>
                <a:gd name="connsiteY8" fmla="*/ 141827 h 163353"/>
                <a:gd name="connsiteX9" fmla="*/ 144494 w 209645"/>
                <a:gd name="connsiteY9" fmla="*/ 163354 h 163353"/>
                <a:gd name="connsiteX10" fmla="*/ 209645 w 209645"/>
                <a:gd name="connsiteY10" fmla="*/ 163354 h 163353"/>
                <a:gd name="connsiteX11" fmla="*/ 138113 w 209645"/>
                <a:gd name="connsiteY11" fmla="*/ 0 h 163353"/>
                <a:gd name="connsiteX12" fmla="*/ 71628 w 209645"/>
                <a:gd name="connsiteY12" fmla="*/ 0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645" h="163353">
                  <a:moveTo>
                    <a:pt x="100584" y="49244"/>
                  </a:moveTo>
                  <a:lnTo>
                    <a:pt x="121634" y="107728"/>
                  </a:lnTo>
                  <a:lnTo>
                    <a:pt x="80296" y="107728"/>
                  </a:lnTo>
                  <a:lnTo>
                    <a:pt x="100489" y="49244"/>
                  </a:lnTo>
                  <a:close/>
                  <a:moveTo>
                    <a:pt x="71533" y="0"/>
                  </a:moveTo>
                  <a:lnTo>
                    <a:pt x="0" y="163354"/>
                  </a:lnTo>
                  <a:lnTo>
                    <a:pt x="64008" y="163354"/>
                  </a:lnTo>
                  <a:lnTo>
                    <a:pt x="71533" y="141827"/>
                  </a:lnTo>
                  <a:lnTo>
                    <a:pt x="136684" y="141827"/>
                  </a:lnTo>
                  <a:lnTo>
                    <a:pt x="144494" y="163354"/>
                  </a:lnTo>
                  <a:lnTo>
                    <a:pt x="209645" y="163354"/>
                  </a:lnTo>
                  <a:lnTo>
                    <a:pt x="138113" y="0"/>
                  </a:lnTo>
                  <a:lnTo>
                    <a:pt x="716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2220DE4F-CA79-500A-0129-22A8CE6CAB77}"/>
                </a:ext>
              </a:extLst>
            </p:cNvPr>
            <p:cNvSpPr/>
            <p:nvPr/>
          </p:nvSpPr>
          <p:spPr>
            <a:xfrm>
              <a:off x="9894738" y="278916"/>
              <a:ext cx="192595" cy="163258"/>
            </a:xfrm>
            <a:custGeom>
              <a:avLst/>
              <a:gdLst>
                <a:gd name="connsiteX0" fmla="*/ 132493 w 192595"/>
                <a:gd name="connsiteY0" fmla="*/ 0 h 163258"/>
                <a:gd name="connsiteX1" fmla="*/ 132493 w 192595"/>
                <a:gd name="connsiteY1" fmla="*/ 89059 h 163258"/>
                <a:gd name="connsiteX2" fmla="*/ 61246 w 192595"/>
                <a:gd name="connsiteY2" fmla="*/ 0 h 163258"/>
                <a:gd name="connsiteX3" fmla="*/ 0 w 192595"/>
                <a:gd name="connsiteY3" fmla="*/ 0 h 163258"/>
                <a:gd name="connsiteX4" fmla="*/ 0 w 192595"/>
                <a:gd name="connsiteY4" fmla="*/ 163259 h 163258"/>
                <a:gd name="connsiteX5" fmla="*/ 60103 w 192595"/>
                <a:gd name="connsiteY5" fmla="*/ 163259 h 163258"/>
                <a:gd name="connsiteX6" fmla="*/ 60103 w 192595"/>
                <a:gd name="connsiteY6" fmla="*/ 74390 h 163258"/>
                <a:gd name="connsiteX7" fmla="*/ 131350 w 192595"/>
                <a:gd name="connsiteY7" fmla="*/ 163259 h 163258"/>
                <a:gd name="connsiteX8" fmla="*/ 192595 w 192595"/>
                <a:gd name="connsiteY8" fmla="*/ 163259 h 163258"/>
                <a:gd name="connsiteX9" fmla="*/ 192595 w 192595"/>
                <a:gd name="connsiteY9" fmla="*/ 0 h 163258"/>
                <a:gd name="connsiteX10" fmla="*/ 132493 w 192595"/>
                <a:gd name="connsiteY10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595" h="163258">
                  <a:moveTo>
                    <a:pt x="132493" y="0"/>
                  </a:moveTo>
                  <a:lnTo>
                    <a:pt x="132493" y="89059"/>
                  </a:lnTo>
                  <a:lnTo>
                    <a:pt x="61246" y="0"/>
                  </a:lnTo>
                  <a:lnTo>
                    <a:pt x="0" y="0"/>
                  </a:lnTo>
                  <a:lnTo>
                    <a:pt x="0" y="163259"/>
                  </a:lnTo>
                  <a:lnTo>
                    <a:pt x="60103" y="163259"/>
                  </a:lnTo>
                  <a:lnTo>
                    <a:pt x="60103" y="74390"/>
                  </a:lnTo>
                  <a:lnTo>
                    <a:pt x="131350" y="163259"/>
                  </a:lnTo>
                  <a:lnTo>
                    <a:pt x="192595" y="163259"/>
                  </a:lnTo>
                  <a:lnTo>
                    <a:pt x="192595" y="0"/>
                  </a:lnTo>
                  <a:lnTo>
                    <a:pt x="13249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81C7C073-E476-0515-2934-17F73C5640C1}"/>
                </a:ext>
              </a:extLst>
            </p:cNvPr>
            <p:cNvSpPr/>
            <p:nvPr/>
          </p:nvSpPr>
          <p:spPr>
            <a:xfrm>
              <a:off x="10105907" y="274630"/>
              <a:ext cx="181832" cy="171926"/>
            </a:xfrm>
            <a:custGeom>
              <a:avLst/>
              <a:gdLst>
                <a:gd name="connsiteX0" fmla="*/ 114109 w 181832"/>
                <a:gd name="connsiteY0" fmla="*/ 51626 h 171926"/>
                <a:gd name="connsiteX1" fmla="*/ 104680 w 181832"/>
                <a:gd name="connsiteY1" fmla="*/ 40481 h 171926"/>
                <a:gd name="connsiteX2" fmla="*/ 87820 w 181832"/>
                <a:gd name="connsiteY2" fmla="*/ 37528 h 171926"/>
                <a:gd name="connsiteX3" fmla="*/ 67056 w 181832"/>
                <a:gd name="connsiteY3" fmla="*/ 46863 h 171926"/>
                <a:gd name="connsiteX4" fmla="*/ 181832 w 181832"/>
                <a:gd name="connsiteY4" fmla="*/ 115633 h 171926"/>
                <a:gd name="connsiteX5" fmla="*/ 88392 w 181832"/>
                <a:gd name="connsiteY5" fmla="*/ 171926 h 171926"/>
                <a:gd name="connsiteX6" fmla="*/ 0 w 181832"/>
                <a:gd name="connsiteY6" fmla="*/ 117253 h 171926"/>
                <a:gd name="connsiteX7" fmla="*/ 62674 w 181832"/>
                <a:gd name="connsiteY7" fmla="*/ 117253 h 171926"/>
                <a:gd name="connsiteX8" fmla="*/ 73533 w 181832"/>
                <a:gd name="connsiteY8" fmla="*/ 130207 h 171926"/>
                <a:gd name="connsiteX9" fmla="*/ 92107 w 181832"/>
                <a:gd name="connsiteY9" fmla="*/ 134303 h 171926"/>
                <a:gd name="connsiteX10" fmla="*/ 119253 w 181832"/>
                <a:gd name="connsiteY10" fmla="*/ 122301 h 171926"/>
                <a:gd name="connsiteX11" fmla="*/ 4477 w 181832"/>
                <a:gd name="connsiteY11" fmla="*/ 52197 h 171926"/>
                <a:gd name="connsiteX12" fmla="*/ 90964 w 181832"/>
                <a:gd name="connsiteY12" fmla="*/ 0 h 171926"/>
                <a:gd name="connsiteX13" fmla="*/ 176308 w 181832"/>
                <a:gd name="connsiteY13" fmla="*/ 51721 h 171926"/>
                <a:gd name="connsiteX14" fmla="*/ 114205 w 181832"/>
                <a:gd name="connsiteY14" fmla="*/ 51721 h 1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1832" h="171926">
                  <a:moveTo>
                    <a:pt x="114109" y="51626"/>
                  </a:moveTo>
                  <a:cubicBezTo>
                    <a:pt x="112967" y="45910"/>
                    <a:pt x="109347" y="42577"/>
                    <a:pt x="104680" y="40481"/>
                  </a:cubicBezTo>
                  <a:cubicBezTo>
                    <a:pt x="100013" y="38386"/>
                    <a:pt x="94107" y="37528"/>
                    <a:pt x="87820" y="37528"/>
                  </a:cubicBezTo>
                  <a:cubicBezTo>
                    <a:pt x="73438" y="37528"/>
                    <a:pt x="67056" y="40957"/>
                    <a:pt x="67056" y="46863"/>
                  </a:cubicBezTo>
                  <a:cubicBezTo>
                    <a:pt x="67056" y="71342"/>
                    <a:pt x="181832" y="56197"/>
                    <a:pt x="181832" y="115633"/>
                  </a:cubicBezTo>
                  <a:cubicBezTo>
                    <a:pt x="181832" y="153543"/>
                    <a:pt x="143351" y="171926"/>
                    <a:pt x="88392" y="171926"/>
                  </a:cubicBezTo>
                  <a:cubicBezTo>
                    <a:pt x="33433" y="171926"/>
                    <a:pt x="1333" y="146780"/>
                    <a:pt x="0" y="117253"/>
                  </a:cubicBezTo>
                  <a:lnTo>
                    <a:pt x="62674" y="117253"/>
                  </a:lnTo>
                  <a:cubicBezTo>
                    <a:pt x="64008" y="123158"/>
                    <a:pt x="67913" y="127444"/>
                    <a:pt x="73533" y="130207"/>
                  </a:cubicBezTo>
                  <a:cubicBezTo>
                    <a:pt x="78772" y="132969"/>
                    <a:pt x="85725" y="134303"/>
                    <a:pt x="92107" y="134303"/>
                  </a:cubicBezTo>
                  <a:cubicBezTo>
                    <a:pt x="108490" y="134303"/>
                    <a:pt x="119253" y="130016"/>
                    <a:pt x="119253" y="122301"/>
                  </a:cubicBezTo>
                  <a:cubicBezTo>
                    <a:pt x="119253" y="97536"/>
                    <a:pt x="4477" y="114586"/>
                    <a:pt x="4477" y="52197"/>
                  </a:cubicBezTo>
                  <a:cubicBezTo>
                    <a:pt x="4477" y="17526"/>
                    <a:pt x="41053" y="0"/>
                    <a:pt x="90964" y="0"/>
                  </a:cubicBezTo>
                  <a:cubicBezTo>
                    <a:pt x="146399" y="0"/>
                    <a:pt x="171640" y="23146"/>
                    <a:pt x="176308" y="51721"/>
                  </a:cubicBezTo>
                  <a:lnTo>
                    <a:pt x="114205" y="517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134907EC-7418-421D-25C5-78614EA9ABEC}"/>
                </a:ext>
              </a:extLst>
            </p:cNvPr>
            <p:cNvSpPr/>
            <p:nvPr/>
          </p:nvSpPr>
          <p:spPr>
            <a:xfrm>
              <a:off x="10292978" y="278821"/>
              <a:ext cx="209645" cy="163353"/>
            </a:xfrm>
            <a:custGeom>
              <a:avLst/>
              <a:gdLst>
                <a:gd name="connsiteX0" fmla="*/ 104203 w 209645"/>
                <a:gd name="connsiteY0" fmla="*/ 49244 h 163353"/>
                <a:gd name="connsiteX1" fmla="*/ 125254 w 209645"/>
                <a:gd name="connsiteY1" fmla="*/ 107728 h 163353"/>
                <a:gd name="connsiteX2" fmla="*/ 84011 w 209645"/>
                <a:gd name="connsiteY2" fmla="*/ 107728 h 163353"/>
                <a:gd name="connsiteX3" fmla="*/ 104203 w 209645"/>
                <a:gd name="connsiteY3" fmla="*/ 49244 h 163353"/>
                <a:gd name="connsiteX4" fmla="*/ 71533 w 209645"/>
                <a:gd name="connsiteY4" fmla="*/ 0 h 163353"/>
                <a:gd name="connsiteX5" fmla="*/ 0 w 209645"/>
                <a:gd name="connsiteY5" fmla="*/ 163354 h 163353"/>
                <a:gd name="connsiteX6" fmla="*/ 64008 w 209645"/>
                <a:gd name="connsiteY6" fmla="*/ 163354 h 163353"/>
                <a:gd name="connsiteX7" fmla="*/ 71533 w 209645"/>
                <a:gd name="connsiteY7" fmla="*/ 141827 h 163353"/>
                <a:gd name="connsiteX8" fmla="*/ 136684 w 209645"/>
                <a:gd name="connsiteY8" fmla="*/ 141827 h 163353"/>
                <a:gd name="connsiteX9" fmla="*/ 144494 w 209645"/>
                <a:gd name="connsiteY9" fmla="*/ 163354 h 163353"/>
                <a:gd name="connsiteX10" fmla="*/ 209645 w 209645"/>
                <a:gd name="connsiteY10" fmla="*/ 163354 h 163353"/>
                <a:gd name="connsiteX11" fmla="*/ 138113 w 209645"/>
                <a:gd name="connsiteY11" fmla="*/ 0 h 163353"/>
                <a:gd name="connsiteX12" fmla="*/ 71628 w 209645"/>
                <a:gd name="connsiteY12" fmla="*/ 0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645" h="163353">
                  <a:moveTo>
                    <a:pt x="104203" y="49244"/>
                  </a:moveTo>
                  <a:lnTo>
                    <a:pt x="125254" y="107728"/>
                  </a:lnTo>
                  <a:lnTo>
                    <a:pt x="84011" y="107728"/>
                  </a:lnTo>
                  <a:lnTo>
                    <a:pt x="104203" y="49244"/>
                  </a:lnTo>
                  <a:close/>
                  <a:moveTo>
                    <a:pt x="71533" y="0"/>
                  </a:moveTo>
                  <a:lnTo>
                    <a:pt x="0" y="163354"/>
                  </a:lnTo>
                  <a:lnTo>
                    <a:pt x="64008" y="163354"/>
                  </a:lnTo>
                  <a:lnTo>
                    <a:pt x="71533" y="141827"/>
                  </a:lnTo>
                  <a:lnTo>
                    <a:pt x="136684" y="141827"/>
                  </a:lnTo>
                  <a:lnTo>
                    <a:pt x="144494" y="163354"/>
                  </a:lnTo>
                  <a:lnTo>
                    <a:pt x="209645" y="163354"/>
                  </a:lnTo>
                  <a:lnTo>
                    <a:pt x="138113" y="0"/>
                  </a:lnTo>
                  <a:lnTo>
                    <a:pt x="716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A44F7B6-E373-CD1E-5E3F-E5C8B045318D}"/>
                </a:ext>
              </a:extLst>
            </p:cNvPr>
            <p:cNvSpPr/>
            <p:nvPr/>
          </p:nvSpPr>
          <p:spPr>
            <a:xfrm>
              <a:off x="10721508" y="278916"/>
              <a:ext cx="155162" cy="163258"/>
            </a:xfrm>
            <a:custGeom>
              <a:avLst/>
              <a:gdLst>
                <a:gd name="connsiteX0" fmla="*/ 0 w 155162"/>
                <a:gd name="connsiteY0" fmla="*/ 0 h 163258"/>
                <a:gd name="connsiteX1" fmla="*/ 0 w 155162"/>
                <a:gd name="connsiteY1" fmla="*/ 163259 h 163258"/>
                <a:gd name="connsiteX2" fmla="*/ 65437 w 155162"/>
                <a:gd name="connsiteY2" fmla="*/ 163259 h 163258"/>
                <a:gd name="connsiteX3" fmla="*/ 65437 w 155162"/>
                <a:gd name="connsiteY3" fmla="*/ 105918 h 163258"/>
                <a:gd name="connsiteX4" fmla="*/ 136874 w 155162"/>
                <a:gd name="connsiteY4" fmla="*/ 105918 h 163258"/>
                <a:gd name="connsiteX5" fmla="*/ 136874 w 155162"/>
                <a:gd name="connsiteY5" fmla="*/ 67818 h 163258"/>
                <a:gd name="connsiteX6" fmla="*/ 65437 w 155162"/>
                <a:gd name="connsiteY6" fmla="*/ 67818 h 163258"/>
                <a:gd name="connsiteX7" fmla="*/ 65437 w 155162"/>
                <a:gd name="connsiteY7" fmla="*/ 38100 h 163258"/>
                <a:gd name="connsiteX8" fmla="*/ 155162 w 155162"/>
                <a:gd name="connsiteY8" fmla="*/ 38100 h 163258"/>
                <a:gd name="connsiteX9" fmla="*/ 155162 w 155162"/>
                <a:gd name="connsiteY9" fmla="*/ 0 h 163258"/>
                <a:gd name="connsiteX10" fmla="*/ 0 w 155162"/>
                <a:gd name="connsiteY10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162" h="163258">
                  <a:moveTo>
                    <a:pt x="0" y="0"/>
                  </a:moveTo>
                  <a:lnTo>
                    <a:pt x="0" y="163259"/>
                  </a:lnTo>
                  <a:lnTo>
                    <a:pt x="65437" y="163259"/>
                  </a:lnTo>
                  <a:lnTo>
                    <a:pt x="65437" y="105918"/>
                  </a:lnTo>
                  <a:lnTo>
                    <a:pt x="136874" y="105918"/>
                  </a:lnTo>
                  <a:lnTo>
                    <a:pt x="136874" y="67818"/>
                  </a:lnTo>
                  <a:lnTo>
                    <a:pt x="65437" y="67818"/>
                  </a:lnTo>
                  <a:lnTo>
                    <a:pt x="65437" y="38100"/>
                  </a:lnTo>
                  <a:lnTo>
                    <a:pt x="155162" y="38100"/>
                  </a:lnTo>
                  <a:lnTo>
                    <a:pt x="15516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4FA42737-3802-DE81-F857-21534A0D7523}"/>
                </a:ext>
              </a:extLst>
            </p:cNvPr>
            <p:cNvSpPr/>
            <p:nvPr/>
          </p:nvSpPr>
          <p:spPr>
            <a:xfrm>
              <a:off x="10895530" y="278916"/>
              <a:ext cx="155257" cy="163258"/>
            </a:xfrm>
            <a:custGeom>
              <a:avLst/>
              <a:gdLst>
                <a:gd name="connsiteX0" fmla="*/ 0 w 155257"/>
                <a:gd name="connsiteY0" fmla="*/ 0 h 163258"/>
                <a:gd name="connsiteX1" fmla="*/ 0 w 155257"/>
                <a:gd name="connsiteY1" fmla="*/ 163259 h 163258"/>
                <a:gd name="connsiteX2" fmla="*/ 155258 w 155257"/>
                <a:gd name="connsiteY2" fmla="*/ 163259 h 163258"/>
                <a:gd name="connsiteX3" fmla="*/ 155258 w 155257"/>
                <a:gd name="connsiteY3" fmla="*/ 125159 h 163258"/>
                <a:gd name="connsiteX4" fmla="*/ 65437 w 155257"/>
                <a:gd name="connsiteY4" fmla="*/ 125159 h 163258"/>
                <a:gd name="connsiteX5" fmla="*/ 65437 w 155257"/>
                <a:gd name="connsiteY5" fmla="*/ 0 h 163258"/>
                <a:gd name="connsiteX6" fmla="*/ 0 w 155257"/>
                <a:gd name="connsiteY6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257" h="163258">
                  <a:moveTo>
                    <a:pt x="0" y="0"/>
                  </a:moveTo>
                  <a:lnTo>
                    <a:pt x="0" y="163259"/>
                  </a:lnTo>
                  <a:lnTo>
                    <a:pt x="155258" y="163259"/>
                  </a:lnTo>
                  <a:lnTo>
                    <a:pt x="155258" y="125159"/>
                  </a:lnTo>
                  <a:lnTo>
                    <a:pt x="65437" y="125159"/>
                  </a:lnTo>
                  <a:lnTo>
                    <a:pt x="6543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DEC7AA70-2AB3-B540-C6AB-25E9BEA32A89}"/>
                </a:ext>
              </a:extLst>
            </p:cNvPr>
            <p:cNvSpPr/>
            <p:nvPr/>
          </p:nvSpPr>
          <p:spPr>
            <a:xfrm>
              <a:off x="11069647" y="278916"/>
              <a:ext cx="166592" cy="163258"/>
            </a:xfrm>
            <a:custGeom>
              <a:avLst/>
              <a:gdLst>
                <a:gd name="connsiteX0" fmla="*/ 0 w 166592"/>
                <a:gd name="connsiteY0" fmla="*/ 0 h 163258"/>
                <a:gd name="connsiteX1" fmla="*/ 0 w 166592"/>
                <a:gd name="connsiteY1" fmla="*/ 163259 h 163258"/>
                <a:gd name="connsiteX2" fmla="*/ 166592 w 166592"/>
                <a:gd name="connsiteY2" fmla="*/ 163259 h 163258"/>
                <a:gd name="connsiteX3" fmla="*/ 166592 w 166592"/>
                <a:gd name="connsiteY3" fmla="*/ 125159 h 163258"/>
                <a:gd name="connsiteX4" fmla="*/ 65342 w 166592"/>
                <a:gd name="connsiteY4" fmla="*/ 125159 h 163258"/>
                <a:gd name="connsiteX5" fmla="*/ 65342 w 166592"/>
                <a:gd name="connsiteY5" fmla="*/ 99536 h 163258"/>
                <a:gd name="connsiteX6" fmla="*/ 147733 w 166592"/>
                <a:gd name="connsiteY6" fmla="*/ 99536 h 163258"/>
                <a:gd name="connsiteX7" fmla="*/ 147733 w 166592"/>
                <a:gd name="connsiteY7" fmla="*/ 61436 h 163258"/>
                <a:gd name="connsiteX8" fmla="*/ 65342 w 166592"/>
                <a:gd name="connsiteY8" fmla="*/ 61436 h 163258"/>
                <a:gd name="connsiteX9" fmla="*/ 65342 w 166592"/>
                <a:gd name="connsiteY9" fmla="*/ 38100 h 163258"/>
                <a:gd name="connsiteX10" fmla="*/ 162687 w 166592"/>
                <a:gd name="connsiteY10" fmla="*/ 38100 h 163258"/>
                <a:gd name="connsiteX11" fmla="*/ 162687 w 166592"/>
                <a:gd name="connsiteY11" fmla="*/ 0 h 163258"/>
                <a:gd name="connsiteX12" fmla="*/ 0 w 166592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592" h="163258">
                  <a:moveTo>
                    <a:pt x="0" y="0"/>
                  </a:moveTo>
                  <a:lnTo>
                    <a:pt x="0" y="163259"/>
                  </a:lnTo>
                  <a:lnTo>
                    <a:pt x="166592" y="163259"/>
                  </a:lnTo>
                  <a:lnTo>
                    <a:pt x="166592" y="125159"/>
                  </a:lnTo>
                  <a:lnTo>
                    <a:pt x="65342" y="125159"/>
                  </a:lnTo>
                  <a:lnTo>
                    <a:pt x="65342" y="99536"/>
                  </a:lnTo>
                  <a:lnTo>
                    <a:pt x="147733" y="99536"/>
                  </a:lnTo>
                  <a:lnTo>
                    <a:pt x="147733" y="61436"/>
                  </a:lnTo>
                  <a:lnTo>
                    <a:pt x="65342" y="61436"/>
                  </a:lnTo>
                  <a:lnTo>
                    <a:pt x="65342" y="38100"/>
                  </a:lnTo>
                  <a:lnTo>
                    <a:pt x="162687" y="38100"/>
                  </a:lnTo>
                  <a:lnTo>
                    <a:pt x="16268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3CB94295-95DB-8327-D060-97FA4747C61F}"/>
                </a:ext>
              </a:extLst>
            </p:cNvPr>
            <p:cNvSpPr/>
            <p:nvPr/>
          </p:nvSpPr>
          <p:spPr>
            <a:xfrm>
              <a:off x="11251003" y="278916"/>
              <a:ext cx="211169" cy="163258"/>
            </a:xfrm>
            <a:custGeom>
              <a:avLst/>
              <a:gdLst>
                <a:gd name="connsiteX0" fmla="*/ 137160 w 211169"/>
                <a:gd name="connsiteY0" fmla="*/ 0 h 163258"/>
                <a:gd name="connsiteX1" fmla="*/ 108585 w 211169"/>
                <a:gd name="connsiteY1" fmla="*/ 41720 h 163258"/>
                <a:gd name="connsiteX2" fmla="*/ 80391 w 211169"/>
                <a:gd name="connsiteY2" fmla="*/ 0 h 163258"/>
                <a:gd name="connsiteX3" fmla="*/ 6858 w 211169"/>
                <a:gd name="connsiteY3" fmla="*/ 0 h 163258"/>
                <a:gd name="connsiteX4" fmla="*/ 70675 w 211169"/>
                <a:gd name="connsiteY4" fmla="*/ 78391 h 163258"/>
                <a:gd name="connsiteX5" fmla="*/ 0 w 211169"/>
                <a:gd name="connsiteY5" fmla="*/ 163259 h 163258"/>
                <a:gd name="connsiteX6" fmla="*/ 73438 w 211169"/>
                <a:gd name="connsiteY6" fmla="*/ 163259 h 163258"/>
                <a:gd name="connsiteX7" fmla="*/ 105537 w 211169"/>
                <a:gd name="connsiteY7" fmla="*/ 117443 h 163258"/>
                <a:gd name="connsiteX8" fmla="*/ 137732 w 211169"/>
                <a:gd name="connsiteY8" fmla="*/ 163259 h 163258"/>
                <a:gd name="connsiteX9" fmla="*/ 211169 w 211169"/>
                <a:gd name="connsiteY9" fmla="*/ 163259 h 163258"/>
                <a:gd name="connsiteX10" fmla="*/ 143256 w 211169"/>
                <a:gd name="connsiteY10" fmla="*/ 78391 h 163258"/>
                <a:gd name="connsiteX11" fmla="*/ 210598 w 211169"/>
                <a:gd name="connsiteY11" fmla="*/ 0 h 163258"/>
                <a:gd name="connsiteX12" fmla="*/ 137160 w 211169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1169" h="163258">
                  <a:moveTo>
                    <a:pt x="137160" y="0"/>
                  </a:moveTo>
                  <a:lnTo>
                    <a:pt x="108585" y="41720"/>
                  </a:lnTo>
                  <a:lnTo>
                    <a:pt x="80391" y="0"/>
                  </a:lnTo>
                  <a:lnTo>
                    <a:pt x="6858" y="0"/>
                  </a:lnTo>
                  <a:lnTo>
                    <a:pt x="70675" y="78391"/>
                  </a:lnTo>
                  <a:lnTo>
                    <a:pt x="0" y="163259"/>
                  </a:lnTo>
                  <a:lnTo>
                    <a:pt x="73438" y="163259"/>
                  </a:lnTo>
                  <a:lnTo>
                    <a:pt x="105537" y="117443"/>
                  </a:lnTo>
                  <a:lnTo>
                    <a:pt x="137732" y="163259"/>
                  </a:lnTo>
                  <a:lnTo>
                    <a:pt x="211169" y="163259"/>
                  </a:lnTo>
                  <a:lnTo>
                    <a:pt x="143256" y="78391"/>
                  </a:lnTo>
                  <a:lnTo>
                    <a:pt x="210598" y="0"/>
                  </a:lnTo>
                  <a:lnTo>
                    <a:pt x="13716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7" name="Grafik 7">
              <a:extLst>
                <a:ext uri="{FF2B5EF4-FFF2-40B4-BE49-F238E27FC236}">
                  <a16:creationId xmlns:a16="http://schemas.microsoft.com/office/drawing/2014/main" id="{C938BB3E-8BBF-558B-A471-A00DC0CE58D8}"/>
                </a:ext>
              </a:extLst>
            </p:cNvPr>
            <p:cNvGrpSpPr/>
            <p:nvPr/>
          </p:nvGrpSpPr>
          <p:grpSpPr>
            <a:xfrm>
              <a:off x="10527484" y="180809"/>
              <a:ext cx="170878" cy="261366"/>
              <a:chOff x="10527484" y="180809"/>
              <a:chExt cx="170878" cy="261366"/>
            </a:xfrm>
            <a:grpFill/>
          </p:grpSpPr>
          <p:sp>
            <p:nvSpPr>
              <p:cNvPr id="18" name="Freihandform: Form 17">
                <a:extLst>
                  <a:ext uri="{FF2B5EF4-FFF2-40B4-BE49-F238E27FC236}">
                    <a16:creationId xmlns:a16="http://schemas.microsoft.com/office/drawing/2014/main" id="{D5A50103-CB98-167C-7CC1-5DD28E7E976C}"/>
                  </a:ext>
                </a:extLst>
              </p:cNvPr>
              <p:cNvSpPr/>
              <p:nvPr/>
            </p:nvSpPr>
            <p:spPr>
              <a:xfrm>
                <a:off x="10562631" y="218147"/>
                <a:ext cx="135731" cy="224028"/>
              </a:xfrm>
              <a:custGeom>
                <a:avLst/>
                <a:gdLst>
                  <a:gd name="connsiteX0" fmla="*/ 135731 w 135731"/>
                  <a:gd name="connsiteY0" fmla="*/ 35338 h 224028"/>
                  <a:gd name="connsiteX1" fmla="*/ 97822 w 135731"/>
                  <a:gd name="connsiteY1" fmla="*/ 0 h 224028"/>
                  <a:gd name="connsiteX2" fmla="*/ 0 w 135731"/>
                  <a:gd name="connsiteY2" fmla="*/ 224028 h 224028"/>
                  <a:gd name="connsiteX3" fmla="*/ 52006 w 135731"/>
                  <a:gd name="connsiteY3" fmla="*/ 224028 h 224028"/>
                  <a:gd name="connsiteX4" fmla="*/ 135731 w 135731"/>
                  <a:gd name="connsiteY4" fmla="*/ 35338 h 224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731" h="224028">
                    <a:moveTo>
                      <a:pt x="135731" y="35338"/>
                    </a:moveTo>
                    <a:lnTo>
                      <a:pt x="97822" y="0"/>
                    </a:lnTo>
                    <a:cubicBezTo>
                      <a:pt x="41053" y="58769"/>
                      <a:pt x="4572" y="137255"/>
                      <a:pt x="0" y="224028"/>
                    </a:cubicBezTo>
                    <a:lnTo>
                      <a:pt x="52006" y="224028"/>
                    </a:lnTo>
                    <a:cubicBezTo>
                      <a:pt x="56579" y="150876"/>
                      <a:pt x="87630" y="84773"/>
                      <a:pt x="135731" y="3533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BC0DA232-E4D4-BED1-679F-766C1AAAEA17}"/>
                  </a:ext>
                </a:extLst>
              </p:cNvPr>
              <p:cNvSpPr/>
              <p:nvPr/>
            </p:nvSpPr>
            <p:spPr>
              <a:xfrm>
                <a:off x="10527484" y="180809"/>
                <a:ext cx="102774" cy="261366"/>
              </a:xfrm>
              <a:custGeom>
                <a:avLst/>
                <a:gdLst>
                  <a:gd name="connsiteX0" fmla="*/ 79534 w 102774"/>
                  <a:gd name="connsiteY0" fmla="*/ 86011 h 261366"/>
                  <a:gd name="connsiteX1" fmla="*/ 102775 w 102774"/>
                  <a:gd name="connsiteY1" fmla="*/ 19907 h 261366"/>
                  <a:gd name="connsiteX2" fmla="*/ 54864 w 102774"/>
                  <a:gd name="connsiteY2" fmla="*/ 0 h 261366"/>
                  <a:gd name="connsiteX3" fmla="*/ 0 w 102774"/>
                  <a:gd name="connsiteY3" fmla="*/ 261366 h 261366"/>
                  <a:gd name="connsiteX4" fmla="*/ 23336 w 102774"/>
                  <a:gd name="connsiteY4" fmla="*/ 261366 h 261366"/>
                  <a:gd name="connsiteX5" fmla="*/ 79534 w 102774"/>
                  <a:gd name="connsiteY5" fmla="*/ 85916 h 261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774" h="261366">
                    <a:moveTo>
                      <a:pt x="79534" y="86011"/>
                    </a:moveTo>
                    <a:cubicBezTo>
                      <a:pt x="86201" y="63532"/>
                      <a:pt x="93917" y="41434"/>
                      <a:pt x="102775" y="19907"/>
                    </a:cubicBezTo>
                    <a:lnTo>
                      <a:pt x="54864" y="0"/>
                    </a:lnTo>
                    <a:cubicBezTo>
                      <a:pt x="21622" y="80963"/>
                      <a:pt x="2286" y="169069"/>
                      <a:pt x="0" y="261366"/>
                    </a:cubicBezTo>
                    <a:lnTo>
                      <a:pt x="23336" y="261366"/>
                    </a:lnTo>
                    <a:cubicBezTo>
                      <a:pt x="26575" y="197072"/>
                      <a:pt x="46863" y="137160"/>
                      <a:pt x="79534" y="85916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sp>
        <p:nvSpPr>
          <p:cNvPr id="20" name="Datumsplatzhalter 19">
            <a:extLst>
              <a:ext uri="{FF2B5EF4-FFF2-40B4-BE49-F238E27FC236}">
                <a16:creationId xmlns:a16="http://schemas.microsoft.com/office/drawing/2014/main" id="{03F6CB2C-B888-850F-9F52-206B26551F2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2924671-45A9-4F81-9743-79A5301F807F}" type="datetime1">
              <a:rPr lang="lv-LV" smtClean="0"/>
              <a:t>23.02.2026</a:t>
            </a:fld>
            <a:endParaRPr lang="de-DE"/>
          </a:p>
        </p:txBody>
      </p:sp>
      <p:sp>
        <p:nvSpPr>
          <p:cNvPr id="21" name="Fußzeilenplatzhalter 20">
            <a:extLst>
              <a:ext uri="{FF2B5EF4-FFF2-40B4-BE49-F238E27FC236}">
                <a16:creationId xmlns:a16="http://schemas.microsoft.com/office/drawing/2014/main" id="{D09559FD-E754-1BD9-7422-D170E8819F6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e-DE"/>
              <a:t>dsfgsdfgdsfgsdf</a:t>
            </a:r>
          </a:p>
        </p:txBody>
      </p:sp>
      <p:sp>
        <p:nvSpPr>
          <p:cNvPr id="22" name="Foliennummernplatzhalter 21">
            <a:extLst>
              <a:ext uri="{FF2B5EF4-FFF2-40B4-BE49-F238E27FC236}">
                <a16:creationId xmlns:a16="http://schemas.microsoft.com/office/drawing/2014/main" id="{38AE6479-75C5-19DE-1E25-2A21D3E87C2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93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logo">
            <a:extLst>
              <a:ext uri="{FF2B5EF4-FFF2-40B4-BE49-F238E27FC236}">
                <a16:creationId xmlns:a16="http://schemas.microsoft.com/office/drawing/2014/main" id="{C40347BB-7DEC-9A84-1F2B-062C02290150}"/>
              </a:ext>
            </a:extLst>
          </p:cNvPr>
          <p:cNvGrpSpPr>
            <a:grpSpLocks noChangeAspect="1"/>
          </p:cNvGrpSpPr>
          <p:nvPr/>
        </p:nvGrpSpPr>
        <p:grpSpPr>
          <a:xfrm>
            <a:off x="7041693" y="1619249"/>
            <a:ext cx="4127988" cy="547754"/>
            <a:chOff x="9459446" y="180809"/>
            <a:chExt cx="2002726" cy="265747"/>
          </a:xfrm>
          <a:solidFill>
            <a:schemeClr val="bg1"/>
          </a:solidFill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8F4F0F17-E1D9-58B7-8C03-981956480B24}"/>
                </a:ext>
              </a:extLst>
            </p:cNvPr>
            <p:cNvSpPr/>
            <p:nvPr/>
          </p:nvSpPr>
          <p:spPr>
            <a:xfrm>
              <a:off x="9459446" y="278916"/>
              <a:ext cx="192595" cy="163258"/>
            </a:xfrm>
            <a:custGeom>
              <a:avLst/>
              <a:gdLst>
                <a:gd name="connsiteX0" fmla="*/ 127254 w 192595"/>
                <a:gd name="connsiteY0" fmla="*/ 0 h 163258"/>
                <a:gd name="connsiteX1" fmla="*/ 127254 w 192595"/>
                <a:gd name="connsiteY1" fmla="*/ 55054 h 163258"/>
                <a:gd name="connsiteX2" fmla="*/ 65437 w 192595"/>
                <a:gd name="connsiteY2" fmla="*/ 55054 h 163258"/>
                <a:gd name="connsiteX3" fmla="*/ 65437 w 192595"/>
                <a:gd name="connsiteY3" fmla="*/ 0 h 163258"/>
                <a:gd name="connsiteX4" fmla="*/ 0 w 192595"/>
                <a:gd name="connsiteY4" fmla="*/ 0 h 163258"/>
                <a:gd name="connsiteX5" fmla="*/ 0 w 192595"/>
                <a:gd name="connsiteY5" fmla="*/ 163259 h 163258"/>
                <a:gd name="connsiteX6" fmla="*/ 65437 w 192595"/>
                <a:gd name="connsiteY6" fmla="*/ 163259 h 163258"/>
                <a:gd name="connsiteX7" fmla="*/ 65437 w 192595"/>
                <a:gd name="connsiteY7" fmla="*/ 100012 h 163258"/>
                <a:gd name="connsiteX8" fmla="*/ 127254 w 192595"/>
                <a:gd name="connsiteY8" fmla="*/ 100012 h 163258"/>
                <a:gd name="connsiteX9" fmla="*/ 127254 w 192595"/>
                <a:gd name="connsiteY9" fmla="*/ 163259 h 163258"/>
                <a:gd name="connsiteX10" fmla="*/ 192596 w 192595"/>
                <a:gd name="connsiteY10" fmla="*/ 163259 h 163258"/>
                <a:gd name="connsiteX11" fmla="*/ 192596 w 192595"/>
                <a:gd name="connsiteY11" fmla="*/ 0 h 163258"/>
                <a:gd name="connsiteX12" fmla="*/ 127254 w 192595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2595" h="163258">
                  <a:moveTo>
                    <a:pt x="127254" y="0"/>
                  </a:moveTo>
                  <a:lnTo>
                    <a:pt x="127254" y="55054"/>
                  </a:lnTo>
                  <a:lnTo>
                    <a:pt x="65437" y="55054"/>
                  </a:lnTo>
                  <a:lnTo>
                    <a:pt x="65437" y="0"/>
                  </a:lnTo>
                  <a:lnTo>
                    <a:pt x="0" y="0"/>
                  </a:lnTo>
                  <a:lnTo>
                    <a:pt x="0" y="163259"/>
                  </a:lnTo>
                  <a:lnTo>
                    <a:pt x="65437" y="163259"/>
                  </a:lnTo>
                  <a:lnTo>
                    <a:pt x="65437" y="100012"/>
                  </a:lnTo>
                  <a:lnTo>
                    <a:pt x="127254" y="100012"/>
                  </a:lnTo>
                  <a:lnTo>
                    <a:pt x="127254" y="163259"/>
                  </a:lnTo>
                  <a:lnTo>
                    <a:pt x="192596" y="163259"/>
                  </a:lnTo>
                  <a:lnTo>
                    <a:pt x="192596" y="0"/>
                  </a:lnTo>
                  <a:lnTo>
                    <a:pt x="1272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53B848C8-1C6B-1277-A5EB-649E24207CE0}"/>
                </a:ext>
              </a:extLst>
            </p:cNvPr>
            <p:cNvSpPr/>
            <p:nvPr/>
          </p:nvSpPr>
          <p:spPr>
            <a:xfrm>
              <a:off x="9668614" y="278821"/>
              <a:ext cx="209645" cy="163353"/>
            </a:xfrm>
            <a:custGeom>
              <a:avLst/>
              <a:gdLst>
                <a:gd name="connsiteX0" fmla="*/ 100584 w 209645"/>
                <a:gd name="connsiteY0" fmla="*/ 49244 h 163353"/>
                <a:gd name="connsiteX1" fmla="*/ 121634 w 209645"/>
                <a:gd name="connsiteY1" fmla="*/ 107728 h 163353"/>
                <a:gd name="connsiteX2" fmla="*/ 80296 w 209645"/>
                <a:gd name="connsiteY2" fmla="*/ 107728 h 163353"/>
                <a:gd name="connsiteX3" fmla="*/ 100489 w 209645"/>
                <a:gd name="connsiteY3" fmla="*/ 49244 h 163353"/>
                <a:gd name="connsiteX4" fmla="*/ 71533 w 209645"/>
                <a:gd name="connsiteY4" fmla="*/ 0 h 163353"/>
                <a:gd name="connsiteX5" fmla="*/ 0 w 209645"/>
                <a:gd name="connsiteY5" fmla="*/ 163354 h 163353"/>
                <a:gd name="connsiteX6" fmla="*/ 64008 w 209645"/>
                <a:gd name="connsiteY6" fmla="*/ 163354 h 163353"/>
                <a:gd name="connsiteX7" fmla="*/ 71533 w 209645"/>
                <a:gd name="connsiteY7" fmla="*/ 141827 h 163353"/>
                <a:gd name="connsiteX8" fmla="*/ 136684 w 209645"/>
                <a:gd name="connsiteY8" fmla="*/ 141827 h 163353"/>
                <a:gd name="connsiteX9" fmla="*/ 144494 w 209645"/>
                <a:gd name="connsiteY9" fmla="*/ 163354 h 163353"/>
                <a:gd name="connsiteX10" fmla="*/ 209645 w 209645"/>
                <a:gd name="connsiteY10" fmla="*/ 163354 h 163353"/>
                <a:gd name="connsiteX11" fmla="*/ 138113 w 209645"/>
                <a:gd name="connsiteY11" fmla="*/ 0 h 163353"/>
                <a:gd name="connsiteX12" fmla="*/ 71628 w 209645"/>
                <a:gd name="connsiteY12" fmla="*/ 0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645" h="163353">
                  <a:moveTo>
                    <a:pt x="100584" y="49244"/>
                  </a:moveTo>
                  <a:lnTo>
                    <a:pt x="121634" y="107728"/>
                  </a:lnTo>
                  <a:lnTo>
                    <a:pt x="80296" y="107728"/>
                  </a:lnTo>
                  <a:lnTo>
                    <a:pt x="100489" y="49244"/>
                  </a:lnTo>
                  <a:close/>
                  <a:moveTo>
                    <a:pt x="71533" y="0"/>
                  </a:moveTo>
                  <a:lnTo>
                    <a:pt x="0" y="163354"/>
                  </a:lnTo>
                  <a:lnTo>
                    <a:pt x="64008" y="163354"/>
                  </a:lnTo>
                  <a:lnTo>
                    <a:pt x="71533" y="141827"/>
                  </a:lnTo>
                  <a:lnTo>
                    <a:pt x="136684" y="141827"/>
                  </a:lnTo>
                  <a:lnTo>
                    <a:pt x="144494" y="163354"/>
                  </a:lnTo>
                  <a:lnTo>
                    <a:pt x="209645" y="163354"/>
                  </a:lnTo>
                  <a:lnTo>
                    <a:pt x="138113" y="0"/>
                  </a:lnTo>
                  <a:lnTo>
                    <a:pt x="716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428D8427-67D0-256C-0789-CCD7968D2721}"/>
                </a:ext>
              </a:extLst>
            </p:cNvPr>
            <p:cNvSpPr/>
            <p:nvPr/>
          </p:nvSpPr>
          <p:spPr>
            <a:xfrm>
              <a:off x="9894738" y="278916"/>
              <a:ext cx="192595" cy="163258"/>
            </a:xfrm>
            <a:custGeom>
              <a:avLst/>
              <a:gdLst>
                <a:gd name="connsiteX0" fmla="*/ 132493 w 192595"/>
                <a:gd name="connsiteY0" fmla="*/ 0 h 163258"/>
                <a:gd name="connsiteX1" fmla="*/ 132493 w 192595"/>
                <a:gd name="connsiteY1" fmla="*/ 89059 h 163258"/>
                <a:gd name="connsiteX2" fmla="*/ 61246 w 192595"/>
                <a:gd name="connsiteY2" fmla="*/ 0 h 163258"/>
                <a:gd name="connsiteX3" fmla="*/ 0 w 192595"/>
                <a:gd name="connsiteY3" fmla="*/ 0 h 163258"/>
                <a:gd name="connsiteX4" fmla="*/ 0 w 192595"/>
                <a:gd name="connsiteY4" fmla="*/ 163259 h 163258"/>
                <a:gd name="connsiteX5" fmla="*/ 60103 w 192595"/>
                <a:gd name="connsiteY5" fmla="*/ 163259 h 163258"/>
                <a:gd name="connsiteX6" fmla="*/ 60103 w 192595"/>
                <a:gd name="connsiteY6" fmla="*/ 74390 h 163258"/>
                <a:gd name="connsiteX7" fmla="*/ 131350 w 192595"/>
                <a:gd name="connsiteY7" fmla="*/ 163259 h 163258"/>
                <a:gd name="connsiteX8" fmla="*/ 192595 w 192595"/>
                <a:gd name="connsiteY8" fmla="*/ 163259 h 163258"/>
                <a:gd name="connsiteX9" fmla="*/ 192595 w 192595"/>
                <a:gd name="connsiteY9" fmla="*/ 0 h 163258"/>
                <a:gd name="connsiteX10" fmla="*/ 132493 w 192595"/>
                <a:gd name="connsiteY10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595" h="163258">
                  <a:moveTo>
                    <a:pt x="132493" y="0"/>
                  </a:moveTo>
                  <a:lnTo>
                    <a:pt x="132493" y="89059"/>
                  </a:lnTo>
                  <a:lnTo>
                    <a:pt x="61246" y="0"/>
                  </a:lnTo>
                  <a:lnTo>
                    <a:pt x="0" y="0"/>
                  </a:lnTo>
                  <a:lnTo>
                    <a:pt x="0" y="163259"/>
                  </a:lnTo>
                  <a:lnTo>
                    <a:pt x="60103" y="163259"/>
                  </a:lnTo>
                  <a:lnTo>
                    <a:pt x="60103" y="74390"/>
                  </a:lnTo>
                  <a:lnTo>
                    <a:pt x="131350" y="163259"/>
                  </a:lnTo>
                  <a:lnTo>
                    <a:pt x="192595" y="163259"/>
                  </a:lnTo>
                  <a:lnTo>
                    <a:pt x="192595" y="0"/>
                  </a:lnTo>
                  <a:lnTo>
                    <a:pt x="13249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B5470672-C4A9-2114-94D7-AAB96725E2BA}"/>
                </a:ext>
              </a:extLst>
            </p:cNvPr>
            <p:cNvSpPr/>
            <p:nvPr/>
          </p:nvSpPr>
          <p:spPr>
            <a:xfrm>
              <a:off x="10105907" y="274630"/>
              <a:ext cx="181832" cy="171926"/>
            </a:xfrm>
            <a:custGeom>
              <a:avLst/>
              <a:gdLst>
                <a:gd name="connsiteX0" fmla="*/ 114109 w 181832"/>
                <a:gd name="connsiteY0" fmla="*/ 51626 h 171926"/>
                <a:gd name="connsiteX1" fmla="*/ 104680 w 181832"/>
                <a:gd name="connsiteY1" fmla="*/ 40481 h 171926"/>
                <a:gd name="connsiteX2" fmla="*/ 87820 w 181832"/>
                <a:gd name="connsiteY2" fmla="*/ 37528 h 171926"/>
                <a:gd name="connsiteX3" fmla="*/ 67056 w 181832"/>
                <a:gd name="connsiteY3" fmla="*/ 46863 h 171926"/>
                <a:gd name="connsiteX4" fmla="*/ 181832 w 181832"/>
                <a:gd name="connsiteY4" fmla="*/ 115633 h 171926"/>
                <a:gd name="connsiteX5" fmla="*/ 88392 w 181832"/>
                <a:gd name="connsiteY5" fmla="*/ 171926 h 171926"/>
                <a:gd name="connsiteX6" fmla="*/ 0 w 181832"/>
                <a:gd name="connsiteY6" fmla="*/ 117253 h 171926"/>
                <a:gd name="connsiteX7" fmla="*/ 62674 w 181832"/>
                <a:gd name="connsiteY7" fmla="*/ 117253 h 171926"/>
                <a:gd name="connsiteX8" fmla="*/ 73533 w 181832"/>
                <a:gd name="connsiteY8" fmla="*/ 130207 h 171926"/>
                <a:gd name="connsiteX9" fmla="*/ 92107 w 181832"/>
                <a:gd name="connsiteY9" fmla="*/ 134303 h 171926"/>
                <a:gd name="connsiteX10" fmla="*/ 119253 w 181832"/>
                <a:gd name="connsiteY10" fmla="*/ 122301 h 171926"/>
                <a:gd name="connsiteX11" fmla="*/ 4477 w 181832"/>
                <a:gd name="connsiteY11" fmla="*/ 52197 h 171926"/>
                <a:gd name="connsiteX12" fmla="*/ 90964 w 181832"/>
                <a:gd name="connsiteY12" fmla="*/ 0 h 171926"/>
                <a:gd name="connsiteX13" fmla="*/ 176308 w 181832"/>
                <a:gd name="connsiteY13" fmla="*/ 51721 h 171926"/>
                <a:gd name="connsiteX14" fmla="*/ 114205 w 181832"/>
                <a:gd name="connsiteY14" fmla="*/ 51721 h 1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1832" h="171926">
                  <a:moveTo>
                    <a:pt x="114109" y="51626"/>
                  </a:moveTo>
                  <a:cubicBezTo>
                    <a:pt x="112967" y="45910"/>
                    <a:pt x="109347" y="42577"/>
                    <a:pt x="104680" y="40481"/>
                  </a:cubicBezTo>
                  <a:cubicBezTo>
                    <a:pt x="100013" y="38386"/>
                    <a:pt x="94107" y="37528"/>
                    <a:pt x="87820" y="37528"/>
                  </a:cubicBezTo>
                  <a:cubicBezTo>
                    <a:pt x="73438" y="37528"/>
                    <a:pt x="67056" y="40957"/>
                    <a:pt x="67056" y="46863"/>
                  </a:cubicBezTo>
                  <a:cubicBezTo>
                    <a:pt x="67056" y="71342"/>
                    <a:pt x="181832" y="56197"/>
                    <a:pt x="181832" y="115633"/>
                  </a:cubicBezTo>
                  <a:cubicBezTo>
                    <a:pt x="181832" y="153543"/>
                    <a:pt x="143351" y="171926"/>
                    <a:pt x="88392" y="171926"/>
                  </a:cubicBezTo>
                  <a:cubicBezTo>
                    <a:pt x="33433" y="171926"/>
                    <a:pt x="1333" y="146780"/>
                    <a:pt x="0" y="117253"/>
                  </a:cubicBezTo>
                  <a:lnTo>
                    <a:pt x="62674" y="117253"/>
                  </a:lnTo>
                  <a:cubicBezTo>
                    <a:pt x="64008" y="123158"/>
                    <a:pt x="67913" y="127444"/>
                    <a:pt x="73533" y="130207"/>
                  </a:cubicBezTo>
                  <a:cubicBezTo>
                    <a:pt x="78772" y="132969"/>
                    <a:pt x="85725" y="134303"/>
                    <a:pt x="92107" y="134303"/>
                  </a:cubicBezTo>
                  <a:cubicBezTo>
                    <a:pt x="108490" y="134303"/>
                    <a:pt x="119253" y="130016"/>
                    <a:pt x="119253" y="122301"/>
                  </a:cubicBezTo>
                  <a:cubicBezTo>
                    <a:pt x="119253" y="97536"/>
                    <a:pt x="4477" y="114586"/>
                    <a:pt x="4477" y="52197"/>
                  </a:cubicBezTo>
                  <a:cubicBezTo>
                    <a:pt x="4477" y="17526"/>
                    <a:pt x="41053" y="0"/>
                    <a:pt x="90964" y="0"/>
                  </a:cubicBezTo>
                  <a:cubicBezTo>
                    <a:pt x="146399" y="0"/>
                    <a:pt x="171640" y="23146"/>
                    <a:pt x="176308" y="51721"/>
                  </a:cubicBezTo>
                  <a:lnTo>
                    <a:pt x="114205" y="517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468FB363-42A2-4B10-7E0B-657C1B4B620C}"/>
                </a:ext>
              </a:extLst>
            </p:cNvPr>
            <p:cNvSpPr/>
            <p:nvPr/>
          </p:nvSpPr>
          <p:spPr>
            <a:xfrm>
              <a:off x="10292978" y="278821"/>
              <a:ext cx="209645" cy="163353"/>
            </a:xfrm>
            <a:custGeom>
              <a:avLst/>
              <a:gdLst>
                <a:gd name="connsiteX0" fmla="*/ 104203 w 209645"/>
                <a:gd name="connsiteY0" fmla="*/ 49244 h 163353"/>
                <a:gd name="connsiteX1" fmla="*/ 125254 w 209645"/>
                <a:gd name="connsiteY1" fmla="*/ 107728 h 163353"/>
                <a:gd name="connsiteX2" fmla="*/ 84011 w 209645"/>
                <a:gd name="connsiteY2" fmla="*/ 107728 h 163353"/>
                <a:gd name="connsiteX3" fmla="*/ 104203 w 209645"/>
                <a:gd name="connsiteY3" fmla="*/ 49244 h 163353"/>
                <a:gd name="connsiteX4" fmla="*/ 71533 w 209645"/>
                <a:gd name="connsiteY4" fmla="*/ 0 h 163353"/>
                <a:gd name="connsiteX5" fmla="*/ 0 w 209645"/>
                <a:gd name="connsiteY5" fmla="*/ 163354 h 163353"/>
                <a:gd name="connsiteX6" fmla="*/ 64008 w 209645"/>
                <a:gd name="connsiteY6" fmla="*/ 163354 h 163353"/>
                <a:gd name="connsiteX7" fmla="*/ 71533 w 209645"/>
                <a:gd name="connsiteY7" fmla="*/ 141827 h 163353"/>
                <a:gd name="connsiteX8" fmla="*/ 136684 w 209645"/>
                <a:gd name="connsiteY8" fmla="*/ 141827 h 163353"/>
                <a:gd name="connsiteX9" fmla="*/ 144494 w 209645"/>
                <a:gd name="connsiteY9" fmla="*/ 163354 h 163353"/>
                <a:gd name="connsiteX10" fmla="*/ 209645 w 209645"/>
                <a:gd name="connsiteY10" fmla="*/ 163354 h 163353"/>
                <a:gd name="connsiteX11" fmla="*/ 138113 w 209645"/>
                <a:gd name="connsiteY11" fmla="*/ 0 h 163353"/>
                <a:gd name="connsiteX12" fmla="*/ 71628 w 209645"/>
                <a:gd name="connsiteY12" fmla="*/ 0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645" h="163353">
                  <a:moveTo>
                    <a:pt x="104203" y="49244"/>
                  </a:moveTo>
                  <a:lnTo>
                    <a:pt x="125254" y="107728"/>
                  </a:lnTo>
                  <a:lnTo>
                    <a:pt x="84011" y="107728"/>
                  </a:lnTo>
                  <a:lnTo>
                    <a:pt x="104203" y="49244"/>
                  </a:lnTo>
                  <a:close/>
                  <a:moveTo>
                    <a:pt x="71533" y="0"/>
                  </a:moveTo>
                  <a:lnTo>
                    <a:pt x="0" y="163354"/>
                  </a:lnTo>
                  <a:lnTo>
                    <a:pt x="64008" y="163354"/>
                  </a:lnTo>
                  <a:lnTo>
                    <a:pt x="71533" y="141827"/>
                  </a:lnTo>
                  <a:lnTo>
                    <a:pt x="136684" y="141827"/>
                  </a:lnTo>
                  <a:lnTo>
                    <a:pt x="144494" y="163354"/>
                  </a:lnTo>
                  <a:lnTo>
                    <a:pt x="209645" y="163354"/>
                  </a:lnTo>
                  <a:lnTo>
                    <a:pt x="138113" y="0"/>
                  </a:lnTo>
                  <a:lnTo>
                    <a:pt x="716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9DBEF480-F699-5E48-134A-CC3EF7044885}"/>
                </a:ext>
              </a:extLst>
            </p:cNvPr>
            <p:cNvSpPr/>
            <p:nvPr/>
          </p:nvSpPr>
          <p:spPr>
            <a:xfrm>
              <a:off x="10721508" y="278916"/>
              <a:ext cx="155162" cy="163258"/>
            </a:xfrm>
            <a:custGeom>
              <a:avLst/>
              <a:gdLst>
                <a:gd name="connsiteX0" fmla="*/ 0 w 155162"/>
                <a:gd name="connsiteY0" fmla="*/ 0 h 163258"/>
                <a:gd name="connsiteX1" fmla="*/ 0 w 155162"/>
                <a:gd name="connsiteY1" fmla="*/ 163259 h 163258"/>
                <a:gd name="connsiteX2" fmla="*/ 65437 w 155162"/>
                <a:gd name="connsiteY2" fmla="*/ 163259 h 163258"/>
                <a:gd name="connsiteX3" fmla="*/ 65437 w 155162"/>
                <a:gd name="connsiteY3" fmla="*/ 105918 h 163258"/>
                <a:gd name="connsiteX4" fmla="*/ 136874 w 155162"/>
                <a:gd name="connsiteY4" fmla="*/ 105918 h 163258"/>
                <a:gd name="connsiteX5" fmla="*/ 136874 w 155162"/>
                <a:gd name="connsiteY5" fmla="*/ 67818 h 163258"/>
                <a:gd name="connsiteX6" fmla="*/ 65437 w 155162"/>
                <a:gd name="connsiteY6" fmla="*/ 67818 h 163258"/>
                <a:gd name="connsiteX7" fmla="*/ 65437 w 155162"/>
                <a:gd name="connsiteY7" fmla="*/ 38100 h 163258"/>
                <a:gd name="connsiteX8" fmla="*/ 155162 w 155162"/>
                <a:gd name="connsiteY8" fmla="*/ 38100 h 163258"/>
                <a:gd name="connsiteX9" fmla="*/ 155162 w 155162"/>
                <a:gd name="connsiteY9" fmla="*/ 0 h 163258"/>
                <a:gd name="connsiteX10" fmla="*/ 0 w 155162"/>
                <a:gd name="connsiteY10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162" h="163258">
                  <a:moveTo>
                    <a:pt x="0" y="0"/>
                  </a:moveTo>
                  <a:lnTo>
                    <a:pt x="0" y="163259"/>
                  </a:lnTo>
                  <a:lnTo>
                    <a:pt x="65437" y="163259"/>
                  </a:lnTo>
                  <a:lnTo>
                    <a:pt x="65437" y="105918"/>
                  </a:lnTo>
                  <a:lnTo>
                    <a:pt x="136874" y="105918"/>
                  </a:lnTo>
                  <a:lnTo>
                    <a:pt x="136874" y="67818"/>
                  </a:lnTo>
                  <a:lnTo>
                    <a:pt x="65437" y="67818"/>
                  </a:lnTo>
                  <a:lnTo>
                    <a:pt x="65437" y="38100"/>
                  </a:lnTo>
                  <a:lnTo>
                    <a:pt x="155162" y="38100"/>
                  </a:lnTo>
                  <a:lnTo>
                    <a:pt x="15516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854C7B9-0784-A0E5-773C-30B8EE58093C}"/>
                </a:ext>
              </a:extLst>
            </p:cNvPr>
            <p:cNvSpPr/>
            <p:nvPr/>
          </p:nvSpPr>
          <p:spPr>
            <a:xfrm>
              <a:off x="10895530" y="278916"/>
              <a:ext cx="155257" cy="163258"/>
            </a:xfrm>
            <a:custGeom>
              <a:avLst/>
              <a:gdLst>
                <a:gd name="connsiteX0" fmla="*/ 0 w 155257"/>
                <a:gd name="connsiteY0" fmla="*/ 0 h 163258"/>
                <a:gd name="connsiteX1" fmla="*/ 0 w 155257"/>
                <a:gd name="connsiteY1" fmla="*/ 163259 h 163258"/>
                <a:gd name="connsiteX2" fmla="*/ 155258 w 155257"/>
                <a:gd name="connsiteY2" fmla="*/ 163259 h 163258"/>
                <a:gd name="connsiteX3" fmla="*/ 155258 w 155257"/>
                <a:gd name="connsiteY3" fmla="*/ 125159 h 163258"/>
                <a:gd name="connsiteX4" fmla="*/ 65437 w 155257"/>
                <a:gd name="connsiteY4" fmla="*/ 125159 h 163258"/>
                <a:gd name="connsiteX5" fmla="*/ 65437 w 155257"/>
                <a:gd name="connsiteY5" fmla="*/ 0 h 163258"/>
                <a:gd name="connsiteX6" fmla="*/ 0 w 155257"/>
                <a:gd name="connsiteY6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257" h="163258">
                  <a:moveTo>
                    <a:pt x="0" y="0"/>
                  </a:moveTo>
                  <a:lnTo>
                    <a:pt x="0" y="163259"/>
                  </a:lnTo>
                  <a:lnTo>
                    <a:pt x="155258" y="163259"/>
                  </a:lnTo>
                  <a:lnTo>
                    <a:pt x="155258" y="125159"/>
                  </a:lnTo>
                  <a:lnTo>
                    <a:pt x="65437" y="125159"/>
                  </a:lnTo>
                  <a:lnTo>
                    <a:pt x="6543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BB53464F-D447-E2E0-3D5D-395BD0704191}"/>
                </a:ext>
              </a:extLst>
            </p:cNvPr>
            <p:cNvSpPr/>
            <p:nvPr/>
          </p:nvSpPr>
          <p:spPr>
            <a:xfrm>
              <a:off x="11069647" y="278916"/>
              <a:ext cx="166592" cy="163258"/>
            </a:xfrm>
            <a:custGeom>
              <a:avLst/>
              <a:gdLst>
                <a:gd name="connsiteX0" fmla="*/ 0 w 166592"/>
                <a:gd name="connsiteY0" fmla="*/ 0 h 163258"/>
                <a:gd name="connsiteX1" fmla="*/ 0 w 166592"/>
                <a:gd name="connsiteY1" fmla="*/ 163259 h 163258"/>
                <a:gd name="connsiteX2" fmla="*/ 166592 w 166592"/>
                <a:gd name="connsiteY2" fmla="*/ 163259 h 163258"/>
                <a:gd name="connsiteX3" fmla="*/ 166592 w 166592"/>
                <a:gd name="connsiteY3" fmla="*/ 125159 h 163258"/>
                <a:gd name="connsiteX4" fmla="*/ 65342 w 166592"/>
                <a:gd name="connsiteY4" fmla="*/ 125159 h 163258"/>
                <a:gd name="connsiteX5" fmla="*/ 65342 w 166592"/>
                <a:gd name="connsiteY5" fmla="*/ 99536 h 163258"/>
                <a:gd name="connsiteX6" fmla="*/ 147733 w 166592"/>
                <a:gd name="connsiteY6" fmla="*/ 99536 h 163258"/>
                <a:gd name="connsiteX7" fmla="*/ 147733 w 166592"/>
                <a:gd name="connsiteY7" fmla="*/ 61436 h 163258"/>
                <a:gd name="connsiteX8" fmla="*/ 65342 w 166592"/>
                <a:gd name="connsiteY8" fmla="*/ 61436 h 163258"/>
                <a:gd name="connsiteX9" fmla="*/ 65342 w 166592"/>
                <a:gd name="connsiteY9" fmla="*/ 38100 h 163258"/>
                <a:gd name="connsiteX10" fmla="*/ 162687 w 166592"/>
                <a:gd name="connsiteY10" fmla="*/ 38100 h 163258"/>
                <a:gd name="connsiteX11" fmla="*/ 162687 w 166592"/>
                <a:gd name="connsiteY11" fmla="*/ 0 h 163258"/>
                <a:gd name="connsiteX12" fmla="*/ 0 w 166592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592" h="163258">
                  <a:moveTo>
                    <a:pt x="0" y="0"/>
                  </a:moveTo>
                  <a:lnTo>
                    <a:pt x="0" y="163259"/>
                  </a:lnTo>
                  <a:lnTo>
                    <a:pt x="166592" y="163259"/>
                  </a:lnTo>
                  <a:lnTo>
                    <a:pt x="166592" y="125159"/>
                  </a:lnTo>
                  <a:lnTo>
                    <a:pt x="65342" y="125159"/>
                  </a:lnTo>
                  <a:lnTo>
                    <a:pt x="65342" y="99536"/>
                  </a:lnTo>
                  <a:lnTo>
                    <a:pt x="147733" y="99536"/>
                  </a:lnTo>
                  <a:lnTo>
                    <a:pt x="147733" y="61436"/>
                  </a:lnTo>
                  <a:lnTo>
                    <a:pt x="65342" y="61436"/>
                  </a:lnTo>
                  <a:lnTo>
                    <a:pt x="65342" y="38100"/>
                  </a:lnTo>
                  <a:lnTo>
                    <a:pt x="162687" y="38100"/>
                  </a:lnTo>
                  <a:lnTo>
                    <a:pt x="16268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CFC78F4-D2E8-F10B-1E29-9FCDF7C5B79D}"/>
                </a:ext>
              </a:extLst>
            </p:cNvPr>
            <p:cNvSpPr/>
            <p:nvPr/>
          </p:nvSpPr>
          <p:spPr>
            <a:xfrm>
              <a:off x="11251003" y="278916"/>
              <a:ext cx="211169" cy="163258"/>
            </a:xfrm>
            <a:custGeom>
              <a:avLst/>
              <a:gdLst>
                <a:gd name="connsiteX0" fmla="*/ 137160 w 211169"/>
                <a:gd name="connsiteY0" fmla="*/ 0 h 163258"/>
                <a:gd name="connsiteX1" fmla="*/ 108585 w 211169"/>
                <a:gd name="connsiteY1" fmla="*/ 41720 h 163258"/>
                <a:gd name="connsiteX2" fmla="*/ 80391 w 211169"/>
                <a:gd name="connsiteY2" fmla="*/ 0 h 163258"/>
                <a:gd name="connsiteX3" fmla="*/ 6858 w 211169"/>
                <a:gd name="connsiteY3" fmla="*/ 0 h 163258"/>
                <a:gd name="connsiteX4" fmla="*/ 70675 w 211169"/>
                <a:gd name="connsiteY4" fmla="*/ 78391 h 163258"/>
                <a:gd name="connsiteX5" fmla="*/ 0 w 211169"/>
                <a:gd name="connsiteY5" fmla="*/ 163259 h 163258"/>
                <a:gd name="connsiteX6" fmla="*/ 73438 w 211169"/>
                <a:gd name="connsiteY6" fmla="*/ 163259 h 163258"/>
                <a:gd name="connsiteX7" fmla="*/ 105537 w 211169"/>
                <a:gd name="connsiteY7" fmla="*/ 117443 h 163258"/>
                <a:gd name="connsiteX8" fmla="*/ 137732 w 211169"/>
                <a:gd name="connsiteY8" fmla="*/ 163259 h 163258"/>
                <a:gd name="connsiteX9" fmla="*/ 211169 w 211169"/>
                <a:gd name="connsiteY9" fmla="*/ 163259 h 163258"/>
                <a:gd name="connsiteX10" fmla="*/ 143256 w 211169"/>
                <a:gd name="connsiteY10" fmla="*/ 78391 h 163258"/>
                <a:gd name="connsiteX11" fmla="*/ 210598 w 211169"/>
                <a:gd name="connsiteY11" fmla="*/ 0 h 163258"/>
                <a:gd name="connsiteX12" fmla="*/ 137160 w 211169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1169" h="163258">
                  <a:moveTo>
                    <a:pt x="137160" y="0"/>
                  </a:moveTo>
                  <a:lnTo>
                    <a:pt x="108585" y="41720"/>
                  </a:lnTo>
                  <a:lnTo>
                    <a:pt x="80391" y="0"/>
                  </a:lnTo>
                  <a:lnTo>
                    <a:pt x="6858" y="0"/>
                  </a:lnTo>
                  <a:lnTo>
                    <a:pt x="70675" y="78391"/>
                  </a:lnTo>
                  <a:lnTo>
                    <a:pt x="0" y="163259"/>
                  </a:lnTo>
                  <a:lnTo>
                    <a:pt x="73438" y="163259"/>
                  </a:lnTo>
                  <a:lnTo>
                    <a:pt x="105537" y="117443"/>
                  </a:lnTo>
                  <a:lnTo>
                    <a:pt x="137732" y="163259"/>
                  </a:lnTo>
                  <a:lnTo>
                    <a:pt x="211169" y="163259"/>
                  </a:lnTo>
                  <a:lnTo>
                    <a:pt x="143256" y="78391"/>
                  </a:lnTo>
                  <a:lnTo>
                    <a:pt x="210598" y="0"/>
                  </a:lnTo>
                  <a:lnTo>
                    <a:pt x="13716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5" name="Grafik 7">
              <a:extLst>
                <a:ext uri="{FF2B5EF4-FFF2-40B4-BE49-F238E27FC236}">
                  <a16:creationId xmlns:a16="http://schemas.microsoft.com/office/drawing/2014/main" id="{970F7295-0B3A-2A81-C258-EB3BBCCA9F6B}"/>
                </a:ext>
              </a:extLst>
            </p:cNvPr>
            <p:cNvGrpSpPr/>
            <p:nvPr/>
          </p:nvGrpSpPr>
          <p:grpSpPr>
            <a:xfrm>
              <a:off x="10527484" y="180809"/>
              <a:ext cx="170878" cy="261366"/>
              <a:chOff x="10527484" y="180809"/>
              <a:chExt cx="170878" cy="261366"/>
            </a:xfrm>
            <a:grpFill/>
          </p:grpSpPr>
          <p:sp>
            <p:nvSpPr>
              <p:cNvPr id="16" name="Freihandform: Form 15">
                <a:extLst>
                  <a:ext uri="{FF2B5EF4-FFF2-40B4-BE49-F238E27FC236}">
                    <a16:creationId xmlns:a16="http://schemas.microsoft.com/office/drawing/2014/main" id="{C2BFD149-B480-95FF-223A-68CEC70CE2E7}"/>
                  </a:ext>
                </a:extLst>
              </p:cNvPr>
              <p:cNvSpPr/>
              <p:nvPr/>
            </p:nvSpPr>
            <p:spPr>
              <a:xfrm>
                <a:off x="10562631" y="218147"/>
                <a:ext cx="135731" cy="224028"/>
              </a:xfrm>
              <a:custGeom>
                <a:avLst/>
                <a:gdLst>
                  <a:gd name="connsiteX0" fmla="*/ 135731 w 135731"/>
                  <a:gd name="connsiteY0" fmla="*/ 35338 h 224028"/>
                  <a:gd name="connsiteX1" fmla="*/ 97822 w 135731"/>
                  <a:gd name="connsiteY1" fmla="*/ 0 h 224028"/>
                  <a:gd name="connsiteX2" fmla="*/ 0 w 135731"/>
                  <a:gd name="connsiteY2" fmla="*/ 224028 h 224028"/>
                  <a:gd name="connsiteX3" fmla="*/ 52006 w 135731"/>
                  <a:gd name="connsiteY3" fmla="*/ 224028 h 224028"/>
                  <a:gd name="connsiteX4" fmla="*/ 135731 w 135731"/>
                  <a:gd name="connsiteY4" fmla="*/ 35338 h 224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731" h="224028">
                    <a:moveTo>
                      <a:pt x="135731" y="35338"/>
                    </a:moveTo>
                    <a:lnTo>
                      <a:pt x="97822" y="0"/>
                    </a:lnTo>
                    <a:cubicBezTo>
                      <a:pt x="41053" y="58769"/>
                      <a:pt x="4572" y="137255"/>
                      <a:pt x="0" y="224028"/>
                    </a:cubicBezTo>
                    <a:lnTo>
                      <a:pt x="52006" y="224028"/>
                    </a:lnTo>
                    <a:cubicBezTo>
                      <a:pt x="56579" y="150876"/>
                      <a:pt x="87630" y="84773"/>
                      <a:pt x="135731" y="3533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" name="Freihandform: Form 16">
                <a:extLst>
                  <a:ext uri="{FF2B5EF4-FFF2-40B4-BE49-F238E27FC236}">
                    <a16:creationId xmlns:a16="http://schemas.microsoft.com/office/drawing/2014/main" id="{AA90C833-B4E3-4E20-C771-754328B913A5}"/>
                  </a:ext>
                </a:extLst>
              </p:cNvPr>
              <p:cNvSpPr/>
              <p:nvPr/>
            </p:nvSpPr>
            <p:spPr>
              <a:xfrm>
                <a:off x="10527484" y="180809"/>
                <a:ext cx="102774" cy="261366"/>
              </a:xfrm>
              <a:custGeom>
                <a:avLst/>
                <a:gdLst>
                  <a:gd name="connsiteX0" fmla="*/ 79534 w 102774"/>
                  <a:gd name="connsiteY0" fmla="*/ 86011 h 261366"/>
                  <a:gd name="connsiteX1" fmla="*/ 102775 w 102774"/>
                  <a:gd name="connsiteY1" fmla="*/ 19907 h 261366"/>
                  <a:gd name="connsiteX2" fmla="*/ 54864 w 102774"/>
                  <a:gd name="connsiteY2" fmla="*/ 0 h 261366"/>
                  <a:gd name="connsiteX3" fmla="*/ 0 w 102774"/>
                  <a:gd name="connsiteY3" fmla="*/ 261366 h 261366"/>
                  <a:gd name="connsiteX4" fmla="*/ 23336 w 102774"/>
                  <a:gd name="connsiteY4" fmla="*/ 261366 h 261366"/>
                  <a:gd name="connsiteX5" fmla="*/ 79534 w 102774"/>
                  <a:gd name="connsiteY5" fmla="*/ 85916 h 261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774" h="261366">
                    <a:moveTo>
                      <a:pt x="79534" y="86011"/>
                    </a:moveTo>
                    <a:cubicBezTo>
                      <a:pt x="86201" y="63532"/>
                      <a:pt x="93917" y="41434"/>
                      <a:pt x="102775" y="19907"/>
                    </a:cubicBezTo>
                    <a:lnTo>
                      <a:pt x="54864" y="0"/>
                    </a:lnTo>
                    <a:cubicBezTo>
                      <a:pt x="21622" y="80963"/>
                      <a:pt x="2286" y="169069"/>
                      <a:pt x="0" y="261366"/>
                    </a:cubicBezTo>
                    <a:lnTo>
                      <a:pt x="23336" y="261366"/>
                    </a:lnTo>
                    <a:cubicBezTo>
                      <a:pt x="26575" y="197072"/>
                      <a:pt x="46863" y="137160"/>
                      <a:pt x="79534" y="85916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08090DAD-CAA2-4FFB-D024-1A69811137EE}"/>
              </a:ext>
            </a:extLst>
          </p:cNvPr>
          <p:cNvSpPr txBox="1"/>
          <p:nvPr/>
        </p:nvSpPr>
        <p:spPr>
          <a:xfrm>
            <a:off x="538163" y="5886000"/>
            <a:ext cx="4572000" cy="4464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  <a:spcAft>
                <a:spcPts val="0"/>
              </a:spcAft>
            </a:pPr>
            <a:r>
              <a:rPr lang="de-DE" sz="800" b="1" u="none" dirty="0" err="1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Atruna</a:t>
            </a:r>
            <a:r>
              <a:rPr lang="de-DE" sz="800" b="1" u="none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lv-LV" sz="800" b="0" u="none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Nosaukums HANSA-FLEX un logotips ir HANSA-FLEX AG, Brēmene, reģistrētas preču zīmes. Visi teksti un attēli ir aizsargāti ar autortiesībām un tos nedrīkst izmantot vai reproducēt. Prezentācijas izmantošana un tālāknodošana nav atļauta bez skaidras HANSA-FLEX AG piekrišanas.</a:t>
            </a:r>
            <a:endParaRPr lang="de-DE" sz="800" b="0" u="none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D8EEC74-90CA-89A4-739F-950745F73A60}"/>
              </a:ext>
            </a:extLst>
          </p:cNvPr>
          <p:cNvSpPr txBox="1"/>
          <p:nvPr/>
        </p:nvSpPr>
        <p:spPr>
          <a:xfrm>
            <a:off x="8494713" y="6303294"/>
            <a:ext cx="4572000" cy="167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v-LV" sz="1100" b="1" i="0" u="none" dirty="0">
                <a:solidFill>
                  <a:schemeClr val="bg2"/>
                </a:solidFill>
                <a:effectLst/>
                <a:latin typeface="Segoe UI Semibold" panose="020B0402040204020203" pitchFamily="34" charset="0"/>
                <a:ea typeface="Calibri" panose="020F0502020204030204" pitchFamily="34" charset="0"/>
                <a:cs typeface="Segoe UI Semibold" panose="020B0402040204020203" pitchFamily="34" charset="0"/>
              </a:rPr>
              <a:t>Hidraulikas Sistēmu Partneris</a:t>
            </a:r>
            <a:endParaRPr lang="de-DE" sz="1100" b="1" i="0" u="none" dirty="0">
              <a:solidFill>
                <a:schemeClr val="bg2"/>
              </a:solidFill>
              <a:effectLst/>
              <a:latin typeface="Segoe UI Semibold" panose="020B0402040204020203" pitchFamily="34" charset="0"/>
              <a:ea typeface="Calibri" panose="020F0502020204030204" pitchFamily="34" charset="0"/>
              <a:cs typeface="Segoe UI Semibold" panose="020B0402040204020203" pitchFamily="34" charset="0"/>
            </a:endParaRPr>
          </a:p>
        </p:txBody>
      </p:sp>
      <p:sp>
        <p:nvSpPr>
          <p:cNvPr id="19" name="Datumsplatzhalter 18">
            <a:extLst>
              <a:ext uri="{FF2B5EF4-FFF2-40B4-BE49-F238E27FC236}">
                <a16:creationId xmlns:a16="http://schemas.microsoft.com/office/drawing/2014/main" id="{82CF5708-48E3-1082-FC5F-BC3B45AA00A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174A44D-BF07-443E-A86F-09D71EED8EB0}" type="datetime1">
              <a:rPr lang="lv-LV" smtClean="0"/>
              <a:t>23.02.2026</a:t>
            </a:fld>
            <a:endParaRPr lang="de-DE"/>
          </a:p>
        </p:txBody>
      </p:sp>
      <p:sp>
        <p:nvSpPr>
          <p:cNvPr id="21" name="Fußzeilenplatzhalter 20">
            <a:extLst>
              <a:ext uri="{FF2B5EF4-FFF2-40B4-BE49-F238E27FC236}">
                <a16:creationId xmlns:a16="http://schemas.microsoft.com/office/drawing/2014/main" id="{4F90F3C2-AE44-14BC-197D-4DCBDF659B2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e-DE"/>
              <a:t>dsfgsdfgdsfgsdf</a:t>
            </a:r>
          </a:p>
        </p:txBody>
      </p:sp>
      <p:sp>
        <p:nvSpPr>
          <p:cNvPr id="26" name="Foliennummernplatzhalter 25">
            <a:extLst>
              <a:ext uri="{FF2B5EF4-FFF2-40B4-BE49-F238E27FC236}">
                <a16:creationId xmlns:a16="http://schemas.microsoft.com/office/drawing/2014/main" id="{9ECA03A3-B213-0B1D-4D02-48A34637FF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EE3518-05DC-816B-DD47-B49B2FD7B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8163" y="1619249"/>
            <a:ext cx="5508625" cy="2239317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1" cap="all" baseline="0">
                <a:solidFill>
                  <a:schemeClr val="bg1"/>
                </a:solidFill>
              </a:defRPr>
            </a:lvl1pPr>
            <a:lvl2pPr>
              <a:defRPr sz="3000" b="1" cap="all" baseline="0">
                <a:solidFill>
                  <a:schemeClr val="bg1"/>
                </a:solidFill>
              </a:defRPr>
            </a:lvl2pPr>
            <a:lvl3pPr>
              <a:defRPr sz="3000" b="1" cap="all" baseline="0">
                <a:solidFill>
                  <a:schemeClr val="bg1"/>
                </a:solidFill>
              </a:defRPr>
            </a:lvl3pPr>
            <a:lvl4pPr>
              <a:defRPr sz="3000" b="1" cap="all" baseline="0">
                <a:solidFill>
                  <a:schemeClr val="bg1"/>
                </a:solidFill>
              </a:defRPr>
            </a:lvl4pPr>
            <a:lvl5pPr>
              <a:defRPr sz="3000" b="1" cap="all" baseline="0">
                <a:solidFill>
                  <a:schemeClr val="bg1"/>
                </a:solidFill>
              </a:defRPr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9643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uppieren 68" hidden="1">
            <a:extLst>
              <a:ext uri="{FF2B5EF4-FFF2-40B4-BE49-F238E27FC236}">
                <a16:creationId xmlns:a16="http://schemas.microsoft.com/office/drawing/2014/main" id="{9B2448AA-48B0-82C5-CF4B-B592C1891EC2}"/>
              </a:ext>
            </a:extLst>
          </p:cNvPr>
          <p:cNvGrpSpPr/>
          <p:nvPr userDrawn="1"/>
        </p:nvGrpSpPr>
        <p:grpSpPr>
          <a:xfrm>
            <a:off x="898475" y="-26588"/>
            <a:ext cx="10403781" cy="216000"/>
            <a:chOff x="898475" y="-26588"/>
            <a:chExt cx="10403781" cy="2160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84254B8D-8562-8078-F4F2-F127CF6A8F18}"/>
                </a:ext>
              </a:extLst>
            </p:cNvPr>
            <p:cNvSpPr/>
            <p:nvPr userDrawn="1"/>
          </p:nvSpPr>
          <p:spPr>
            <a:xfrm>
              <a:off x="89847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737AA17E-6958-DE8E-0B35-6BB13D45FEE9}"/>
                </a:ext>
              </a:extLst>
            </p:cNvPr>
            <p:cNvSpPr/>
            <p:nvPr userDrawn="1"/>
          </p:nvSpPr>
          <p:spPr>
            <a:xfrm>
              <a:off x="136646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13D5E01B-C12F-0AF4-448C-E0B6A5DF1AE6}"/>
                </a:ext>
              </a:extLst>
            </p:cNvPr>
            <p:cNvSpPr/>
            <p:nvPr userDrawn="1"/>
          </p:nvSpPr>
          <p:spPr>
            <a:xfrm>
              <a:off x="183445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758EDF0E-5742-7C4C-60F4-17A191474083}"/>
                </a:ext>
              </a:extLst>
            </p:cNvPr>
            <p:cNvSpPr/>
            <p:nvPr userDrawn="1"/>
          </p:nvSpPr>
          <p:spPr>
            <a:xfrm>
              <a:off x="230244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96CC454D-00A9-8D40-2710-03BCC97FD8EE}"/>
                </a:ext>
              </a:extLst>
            </p:cNvPr>
            <p:cNvSpPr/>
            <p:nvPr userDrawn="1"/>
          </p:nvSpPr>
          <p:spPr>
            <a:xfrm>
              <a:off x="277043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03976323-6BEA-9113-E1CA-06F413AC9D12}"/>
                </a:ext>
              </a:extLst>
            </p:cNvPr>
            <p:cNvSpPr/>
            <p:nvPr userDrawn="1"/>
          </p:nvSpPr>
          <p:spPr>
            <a:xfrm>
              <a:off x="323842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94953BD1-CE44-5B26-9FDC-EE022C1EFB18}"/>
                </a:ext>
              </a:extLst>
            </p:cNvPr>
            <p:cNvSpPr/>
            <p:nvPr userDrawn="1"/>
          </p:nvSpPr>
          <p:spPr>
            <a:xfrm>
              <a:off x="370641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E4820D07-D542-82AD-953A-1EBF75366B72}"/>
                </a:ext>
              </a:extLst>
            </p:cNvPr>
            <p:cNvSpPr/>
            <p:nvPr userDrawn="1"/>
          </p:nvSpPr>
          <p:spPr>
            <a:xfrm>
              <a:off x="417440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B781BB9F-C0CE-F3AE-109F-4B338100EACB}"/>
                </a:ext>
              </a:extLst>
            </p:cNvPr>
            <p:cNvSpPr/>
            <p:nvPr userDrawn="1"/>
          </p:nvSpPr>
          <p:spPr>
            <a:xfrm>
              <a:off x="464239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4D1038FA-564D-3E7C-8A4B-A5DA9A9AE132}"/>
                </a:ext>
              </a:extLst>
            </p:cNvPr>
            <p:cNvSpPr/>
            <p:nvPr userDrawn="1"/>
          </p:nvSpPr>
          <p:spPr>
            <a:xfrm>
              <a:off x="511038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3AED7273-28EB-4B54-D771-BE2749A54782}"/>
                </a:ext>
              </a:extLst>
            </p:cNvPr>
            <p:cNvSpPr/>
            <p:nvPr userDrawn="1"/>
          </p:nvSpPr>
          <p:spPr>
            <a:xfrm>
              <a:off x="557837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84408EA0-4ADC-59C5-7B6A-CD036CBB3572}"/>
                </a:ext>
              </a:extLst>
            </p:cNvPr>
            <p:cNvSpPr/>
            <p:nvPr userDrawn="1"/>
          </p:nvSpPr>
          <p:spPr>
            <a:xfrm>
              <a:off x="604636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2BB9702A-A180-42DC-1EB2-9BC4E07BCCF7}"/>
                </a:ext>
              </a:extLst>
            </p:cNvPr>
            <p:cNvSpPr/>
            <p:nvPr userDrawn="1"/>
          </p:nvSpPr>
          <p:spPr>
            <a:xfrm>
              <a:off x="651435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2A4499DB-F5B1-E484-6331-6B5853B865F9}"/>
                </a:ext>
              </a:extLst>
            </p:cNvPr>
            <p:cNvSpPr/>
            <p:nvPr userDrawn="1"/>
          </p:nvSpPr>
          <p:spPr>
            <a:xfrm>
              <a:off x="698234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2812CB54-34AA-83CF-AE74-F5C050B4B120}"/>
                </a:ext>
              </a:extLst>
            </p:cNvPr>
            <p:cNvSpPr/>
            <p:nvPr userDrawn="1"/>
          </p:nvSpPr>
          <p:spPr>
            <a:xfrm>
              <a:off x="745033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19DDAF33-967A-5326-43B3-059ED8C32693}"/>
                </a:ext>
              </a:extLst>
            </p:cNvPr>
            <p:cNvSpPr/>
            <p:nvPr userDrawn="1"/>
          </p:nvSpPr>
          <p:spPr>
            <a:xfrm>
              <a:off x="791832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AF7A39F4-25EF-095B-70EB-8A71D11657C4}"/>
                </a:ext>
              </a:extLst>
            </p:cNvPr>
            <p:cNvSpPr/>
            <p:nvPr userDrawn="1"/>
          </p:nvSpPr>
          <p:spPr>
            <a:xfrm>
              <a:off x="838631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2FB2A0AE-DFAD-A449-1EE5-7E1137D1B1C1}"/>
                </a:ext>
              </a:extLst>
            </p:cNvPr>
            <p:cNvSpPr/>
            <p:nvPr userDrawn="1"/>
          </p:nvSpPr>
          <p:spPr>
            <a:xfrm>
              <a:off x="885430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F3E2ED8C-29AC-D271-29E9-FBA8A29534C0}"/>
                </a:ext>
              </a:extLst>
            </p:cNvPr>
            <p:cNvSpPr/>
            <p:nvPr userDrawn="1"/>
          </p:nvSpPr>
          <p:spPr>
            <a:xfrm>
              <a:off x="932229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id="{6DAE1606-AFDB-1032-36A4-53F18C1A7084}"/>
                </a:ext>
              </a:extLst>
            </p:cNvPr>
            <p:cNvSpPr/>
            <p:nvPr userDrawn="1"/>
          </p:nvSpPr>
          <p:spPr>
            <a:xfrm>
              <a:off x="979028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id="{8A60119B-6571-1D56-431D-21E5F9EFC0ED}"/>
                </a:ext>
              </a:extLst>
            </p:cNvPr>
            <p:cNvSpPr/>
            <p:nvPr userDrawn="1"/>
          </p:nvSpPr>
          <p:spPr>
            <a:xfrm>
              <a:off x="1025827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DCB729B2-7B34-276E-1C3F-1F84DD04DD44}"/>
                </a:ext>
              </a:extLst>
            </p:cNvPr>
            <p:cNvSpPr/>
            <p:nvPr userDrawn="1"/>
          </p:nvSpPr>
          <p:spPr>
            <a:xfrm>
              <a:off x="10726265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16FDF806-5694-4BC5-26FD-45756E2420CD}"/>
                </a:ext>
              </a:extLst>
            </p:cNvPr>
            <p:cNvSpPr/>
            <p:nvPr userDrawn="1"/>
          </p:nvSpPr>
          <p:spPr>
            <a:xfrm>
              <a:off x="11194256" y="-26588"/>
              <a:ext cx="108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100" b="1">
                <a:latin typeface="+mj-lt"/>
              </a:endParaRPr>
            </a:p>
          </p:txBody>
        </p:sp>
      </p:grpSp>
      <p:sp>
        <p:nvSpPr>
          <p:cNvPr id="8" name="Linie unten">
            <a:extLst>
              <a:ext uri="{FF2B5EF4-FFF2-40B4-BE49-F238E27FC236}">
                <a16:creationId xmlns:a16="http://schemas.microsoft.com/office/drawing/2014/main" id="{6820D3B6-476C-82BC-D98A-414ED0A9E645}"/>
              </a:ext>
            </a:extLst>
          </p:cNvPr>
          <p:cNvSpPr txBox="1">
            <a:spLocks/>
          </p:cNvSpPr>
          <p:nvPr/>
        </p:nvSpPr>
        <p:spPr>
          <a:xfrm>
            <a:off x="3990322" y="6480000"/>
            <a:ext cx="8201678" cy="378000"/>
          </a:xfrm>
          <a:custGeom>
            <a:avLst/>
            <a:gdLst>
              <a:gd name="connsiteX0" fmla="*/ 319733 w 8201678"/>
              <a:gd name="connsiteY0" fmla="*/ 0 h 378000"/>
              <a:gd name="connsiteX1" fmla="*/ 8201678 w 8201678"/>
              <a:gd name="connsiteY1" fmla="*/ 0 h 378000"/>
              <a:gd name="connsiteX2" fmla="*/ 8201678 w 8201678"/>
              <a:gd name="connsiteY2" fmla="*/ 378000 h 378000"/>
              <a:gd name="connsiteX3" fmla="*/ 0 w 8201678"/>
              <a:gd name="connsiteY3" fmla="*/ 378000 h 3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01678" h="378000">
                <a:moveTo>
                  <a:pt x="319733" y="0"/>
                </a:moveTo>
                <a:lnTo>
                  <a:pt x="8201678" y="0"/>
                </a:lnTo>
                <a:lnTo>
                  <a:pt x="8201678" y="378000"/>
                </a:lnTo>
                <a:lnTo>
                  <a:pt x="0" y="37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ts val="23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defRPr sz="100" kern="1200">
                <a:noFill/>
                <a:latin typeface="+mn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99B77E2-615D-D400-1D27-FAD0325EAEF9}"/>
              </a:ext>
            </a:extLst>
          </p:cNvPr>
          <p:cNvSpPr txBox="1"/>
          <p:nvPr/>
        </p:nvSpPr>
        <p:spPr>
          <a:xfrm>
            <a:off x="9429749" y="6543675"/>
            <a:ext cx="2323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Hidraulikas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</a:t>
            </a:r>
            <a:r>
              <a:rPr kumimoji="0" lang="lv-LV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S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istēmu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 </a:t>
            </a:r>
            <a:r>
              <a:rPr kumimoji="0" lang="lv-LV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P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artneris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grpSp>
        <p:nvGrpSpPr>
          <p:cNvPr id="83" name="Raster" hidden="1">
            <a:extLst>
              <a:ext uri="{FF2B5EF4-FFF2-40B4-BE49-F238E27FC236}">
                <a16:creationId xmlns:a16="http://schemas.microsoft.com/office/drawing/2014/main" id="{EA943F00-14BE-9F53-A5BF-6FAA758DCEF7}"/>
              </a:ext>
            </a:extLst>
          </p:cNvPr>
          <p:cNvGrpSpPr/>
          <p:nvPr/>
        </p:nvGrpSpPr>
        <p:grpSpPr>
          <a:xfrm>
            <a:off x="540000" y="360000"/>
            <a:ext cx="11124000" cy="6120000"/>
            <a:chOff x="540000" y="360000"/>
            <a:chExt cx="11124000" cy="6120000"/>
          </a:xfrm>
          <a:solidFill>
            <a:schemeClr val="bg1">
              <a:lumMod val="85000"/>
            </a:schemeClr>
          </a:solidFill>
        </p:grpSpPr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62D1F9C4-E297-2AB6-F2DA-F7646589CD98}"/>
                </a:ext>
              </a:extLst>
            </p:cNvPr>
            <p:cNvSpPr/>
            <p:nvPr/>
          </p:nvSpPr>
          <p:spPr>
            <a:xfrm>
              <a:off x="540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</a:t>
              </a: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70B18F91-A98D-EF3C-97ED-1641A310699C}"/>
                </a:ext>
              </a:extLst>
            </p:cNvPr>
            <p:cNvSpPr/>
            <p:nvPr/>
          </p:nvSpPr>
          <p:spPr>
            <a:xfrm>
              <a:off x="11304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24</a:t>
              </a: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FBCD671B-7EF6-A66B-AB18-BFDE6F085764}"/>
                </a:ext>
              </a:extLst>
            </p:cNvPr>
            <p:cNvSpPr/>
            <p:nvPr/>
          </p:nvSpPr>
          <p:spPr>
            <a:xfrm>
              <a:off x="1008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2</a:t>
              </a: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35325D0E-5067-A56F-F6AE-92CC97E916E2}"/>
                </a:ext>
              </a:extLst>
            </p:cNvPr>
            <p:cNvSpPr/>
            <p:nvPr/>
          </p:nvSpPr>
          <p:spPr>
            <a:xfrm>
              <a:off x="1476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3</a:t>
              </a: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446A7A07-BDA9-322A-E27F-BBCEA6B9C458}"/>
                </a:ext>
              </a:extLst>
            </p:cNvPr>
            <p:cNvSpPr/>
            <p:nvPr/>
          </p:nvSpPr>
          <p:spPr>
            <a:xfrm>
              <a:off x="1944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4</a:t>
              </a:r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79DC6440-EC12-9EF6-EC40-65BEDB0052E5}"/>
                </a:ext>
              </a:extLst>
            </p:cNvPr>
            <p:cNvSpPr/>
            <p:nvPr/>
          </p:nvSpPr>
          <p:spPr>
            <a:xfrm>
              <a:off x="2412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5</a:t>
              </a:r>
            </a:p>
          </p:txBody>
        </p:sp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6F68A215-77CC-4746-1679-911196D184C4}"/>
                </a:ext>
              </a:extLst>
            </p:cNvPr>
            <p:cNvSpPr/>
            <p:nvPr/>
          </p:nvSpPr>
          <p:spPr>
            <a:xfrm>
              <a:off x="2880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6</a:t>
              </a:r>
            </a:p>
          </p:txBody>
        </p: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D2A13745-DB40-AFBE-8E13-84B9ED90467A}"/>
                </a:ext>
              </a:extLst>
            </p:cNvPr>
            <p:cNvSpPr/>
            <p:nvPr/>
          </p:nvSpPr>
          <p:spPr>
            <a:xfrm>
              <a:off x="3348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7</a:t>
              </a: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0C3D148C-F120-F142-5EF2-0C95FA25CBFC}"/>
                </a:ext>
              </a:extLst>
            </p:cNvPr>
            <p:cNvSpPr/>
            <p:nvPr/>
          </p:nvSpPr>
          <p:spPr>
            <a:xfrm>
              <a:off x="3816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8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05C108E3-E90B-553E-E376-01B623317D88}"/>
                </a:ext>
              </a:extLst>
            </p:cNvPr>
            <p:cNvSpPr/>
            <p:nvPr/>
          </p:nvSpPr>
          <p:spPr>
            <a:xfrm>
              <a:off x="4284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9</a:t>
              </a: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39ED7443-9450-39E3-BB66-FDE3B11262D8}"/>
                </a:ext>
              </a:extLst>
            </p:cNvPr>
            <p:cNvSpPr/>
            <p:nvPr/>
          </p:nvSpPr>
          <p:spPr>
            <a:xfrm>
              <a:off x="4752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10</a:t>
              </a: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0BC53DFD-BF6B-20F3-73A7-A43106B0A3E3}"/>
                </a:ext>
              </a:extLst>
            </p:cNvPr>
            <p:cNvSpPr/>
            <p:nvPr/>
          </p:nvSpPr>
          <p:spPr>
            <a:xfrm>
              <a:off x="5220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11</a:t>
              </a: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5FE157A7-C85B-091E-8B90-6F89E8E60D5A}"/>
                </a:ext>
              </a:extLst>
            </p:cNvPr>
            <p:cNvSpPr/>
            <p:nvPr/>
          </p:nvSpPr>
          <p:spPr>
            <a:xfrm>
              <a:off x="5688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12</a:t>
              </a: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31BF400-10B2-DA21-CE6C-645592571F6F}"/>
                </a:ext>
              </a:extLst>
            </p:cNvPr>
            <p:cNvSpPr/>
            <p:nvPr/>
          </p:nvSpPr>
          <p:spPr>
            <a:xfrm>
              <a:off x="6156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13</a:t>
              </a: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D2618BB4-E38B-00FB-8E27-11C4B49292F6}"/>
                </a:ext>
              </a:extLst>
            </p:cNvPr>
            <p:cNvSpPr/>
            <p:nvPr/>
          </p:nvSpPr>
          <p:spPr>
            <a:xfrm>
              <a:off x="6624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14</a:t>
              </a: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8C859C84-7AA0-9247-4247-F48C63256A43}"/>
                </a:ext>
              </a:extLst>
            </p:cNvPr>
            <p:cNvSpPr/>
            <p:nvPr/>
          </p:nvSpPr>
          <p:spPr>
            <a:xfrm>
              <a:off x="7092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15</a:t>
              </a: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EE14AB9D-FB76-447A-F60C-9D437B9DB89F}"/>
                </a:ext>
              </a:extLst>
            </p:cNvPr>
            <p:cNvSpPr/>
            <p:nvPr/>
          </p:nvSpPr>
          <p:spPr>
            <a:xfrm>
              <a:off x="7560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16</a:t>
              </a: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6BE0B42B-94CE-E6A6-94D2-ED599137C2C9}"/>
                </a:ext>
              </a:extLst>
            </p:cNvPr>
            <p:cNvSpPr/>
            <p:nvPr/>
          </p:nvSpPr>
          <p:spPr>
            <a:xfrm>
              <a:off x="8028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17</a:t>
              </a: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6BACEB3B-A3F6-8CA4-B9CD-F8C1F409358E}"/>
                </a:ext>
              </a:extLst>
            </p:cNvPr>
            <p:cNvSpPr/>
            <p:nvPr/>
          </p:nvSpPr>
          <p:spPr>
            <a:xfrm>
              <a:off x="8496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18</a:t>
              </a: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3C2CECB6-E171-D200-8CC4-945D2A4605A4}"/>
                </a:ext>
              </a:extLst>
            </p:cNvPr>
            <p:cNvSpPr/>
            <p:nvPr/>
          </p:nvSpPr>
          <p:spPr>
            <a:xfrm>
              <a:off x="8964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19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0DE7C96C-F1B6-8B92-0A87-7BF147AC2992}"/>
                </a:ext>
              </a:extLst>
            </p:cNvPr>
            <p:cNvSpPr/>
            <p:nvPr/>
          </p:nvSpPr>
          <p:spPr>
            <a:xfrm>
              <a:off x="9432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20</a:t>
              </a: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CF3322CF-2AAE-C0DF-B93C-489998A69362}"/>
                </a:ext>
              </a:extLst>
            </p:cNvPr>
            <p:cNvSpPr/>
            <p:nvPr/>
          </p:nvSpPr>
          <p:spPr>
            <a:xfrm>
              <a:off x="9900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21</a:t>
              </a:r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C592A8B2-427A-0416-AFC9-A8B10D9A6F75}"/>
                </a:ext>
              </a:extLst>
            </p:cNvPr>
            <p:cNvSpPr/>
            <p:nvPr/>
          </p:nvSpPr>
          <p:spPr>
            <a:xfrm>
              <a:off x="10836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23</a:t>
              </a:r>
            </a:p>
          </p:txBody>
        </p:sp>
        <p:sp>
          <p:nvSpPr>
            <p:cNvPr id="82" name="Rechteck 81">
              <a:extLst>
                <a:ext uri="{FF2B5EF4-FFF2-40B4-BE49-F238E27FC236}">
                  <a16:creationId xmlns:a16="http://schemas.microsoft.com/office/drawing/2014/main" id="{531595E7-0874-E11B-5E5F-0A764B81FE16}"/>
                </a:ext>
              </a:extLst>
            </p:cNvPr>
            <p:cNvSpPr/>
            <p:nvPr/>
          </p:nvSpPr>
          <p:spPr>
            <a:xfrm>
              <a:off x="10368000" y="360000"/>
              <a:ext cx="360000" cy="61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/>
                <a:t>22</a:t>
              </a:r>
            </a:p>
          </p:txBody>
        </p:sp>
      </p:grpSp>
      <p:sp>
        <p:nvSpPr>
          <p:cNvPr id="84" name="Rechteck 83" hidden="1">
            <a:extLst>
              <a:ext uri="{FF2B5EF4-FFF2-40B4-BE49-F238E27FC236}">
                <a16:creationId xmlns:a16="http://schemas.microsoft.com/office/drawing/2014/main" id="{A40218A4-CBC0-440F-B567-2F5C2851A8AD}"/>
              </a:ext>
            </a:extLst>
          </p:cNvPr>
          <p:cNvSpPr/>
          <p:nvPr/>
        </p:nvSpPr>
        <p:spPr>
          <a:xfrm>
            <a:off x="-942975" y="0"/>
            <a:ext cx="360362" cy="36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A7F84C1-E3EA-3C47-AE48-01A775AA2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15419"/>
            <a:ext cx="11126538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7555A4-10E3-0867-9ECB-28BEF5B25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163" y="1619251"/>
            <a:ext cx="11128375" cy="43243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9BAA00-2E13-4804-A8A4-D01133E2F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13000" y="6594300"/>
            <a:ext cx="1296000" cy="149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fld id="{11038633-AECF-4EC4-9F02-7C096FF97D18}" type="datetime1">
              <a:rPr lang="lv-LV" smtClean="0"/>
              <a:t>23.02.2026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B28B78-D295-5B3D-B6B8-67D9F1FA9E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86250" y="6594300"/>
            <a:ext cx="4100514" cy="149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noFill/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de-DE"/>
              <a:t>dsfgsdfgdsfgsdf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DC123B-BADB-D07C-1915-F30931768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8314" y="6594300"/>
            <a:ext cx="779946" cy="149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fld id="{B3E3FAAC-A2D3-4B0C-8176-B033F4F6FBCD}" type="slidenum">
              <a:rPr lang="de-DE" smtClean="0"/>
              <a:pPr/>
              <a:t>‹#›</a:t>
            </a:fld>
            <a:endParaRPr lang="de-DE"/>
          </a:p>
        </p:txBody>
      </p:sp>
      <p:grpSp>
        <p:nvGrpSpPr>
          <p:cNvPr id="22" name="logo">
            <a:extLst>
              <a:ext uri="{FF2B5EF4-FFF2-40B4-BE49-F238E27FC236}">
                <a16:creationId xmlns:a16="http://schemas.microsoft.com/office/drawing/2014/main" id="{F190D0A6-CF52-90AB-AF02-9490D933B989}"/>
              </a:ext>
            </a:extLst>
          </p:cNvPr>
          <p:cNvGrpSpPr>
            <a:grpSpLocks noChangeAspect="1"/>
          </p:cNvGrpSpPr>
          <p:nvPr/>
        </p:nvGrpSpPr>
        <p:grpSpPr>
          <a:xfrm>
            <a:off x="9902538" y="283124"/>
            <a:ext cx="1764000" cy="234070"/>
            <a:chOff x="9459446" y="180809"/>
            <a:chExt cx="2002726" cy="265747"/>
          </a:xfrm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63A47452-4F6D-902A-5B03-19D1C345EEC8}"/>
                </a:ext>
              </a:extLst>
            </p:cNvPr>
            <p:cNvSpPr/>
            <p:nvPr/>
          </p:nvSpPr>
          <p:spPr>
            <a:xfrm>
              <a:off x="9459446" y="278916"/>
              <a:ext cx="192595" cy="163258"/>
            </a:xfrm>
            <a:custGeom>
              <a:avLst/>
              <a:gdLst>
                <a:gd name="connsiteX0" fmla="*/ 127254 w 192595"/>
                <a:gd name="connsiteY0" fmla="*/ 0 h 163258"/>
                <a:gd name="connsiteX1" fmla="*/ 127254 w 192595"/>
                <a:gd name="connsiteY1" fmla="*/ 55054 h 163258"/>
                <a:gd name="connsiteX2" fmla="*/ 65437 w 192595"/>
                <a:gd name="connsiteY2" fmla="*/ 55054 h 163258"/>
                <a:gd name="connsiteX3" fmla="*/ 65437 w 192595"/>
                <a:gd name="connsiteY3" fmla="*/ 0 h 163258"/>
                <a:gd name="connsiteX4" fmla="*/ 0 w 192595"/>
                <a:gd name="connsiteY4" fmla="*/ 0 h 163258"/>
                <a:gd name="connsiteX5" fmla="*/ 0 w 192595"/>
                <a:gd name="connsiteY5" fmla="*/ 163259 h 163258"/>
                <a:gd name="connsiteX6" fmla="*/ 65437 w 192595"/>
                <a:gd name="connsiteY6" fmla="*/ 163259 h 163258"/>
                <a:gd name="connsiteX7" fmla="*/ 65437 w 192595"/>
                <a:gd name="connsiteY7" fmla="*/ 100012 h 163258"/>
                <a:gd name="connsiteX8" fmla="*/ 127254 w 192595"/>
                <a:gd name="connsiteY8" fmla="*/ 100012 h 163258"/>
                <a:gd name="connsiteX9" fmla="*/ 127254 w 192595"/>
                <a:gd name="connsiteY9" fmla="*/ 163259 h 163258"/>
                <a:gd name="connsiteX10" fmla="*/ 192596 w 192595"/>
                <a:gd name="connsiteY10" fmla="*/ 163259 h 163258"/>
                <a:gd name="connsiteX11" fmla="*/ 192596 w 192595"/>
                <a:gd name="connsiteY11" fmla="*/ 0 h 163258"/>
                <a:gd name="connsiteX12" fmla="*/ 127254 w 192595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2595" h="163258">
                  <a:moveTo>
                    <a:pt x="127254" y="0"/>
                  </a:moveTo>
                  <a:lnTo>
                    <a:pt x="127254" y="55054"/>
                  </a:lnTo>
                  <a:lnTo>
                    <a:pt x="65437" y="55054"/>
                  </a:lnTo>
                  <a:lnTo>
                    <a:pt x="65437" y="0"/>
                  </a:lnTo>
                  <a:lnTo>
                    <a:pt x="0" y="0"/>
                  </a:lnTo>
                  <a:lnTo>
                    <a:pt x="0" y="163259"/>
                  </a:lnTo>
                  <a:lnTo>
                    <a:pt x="65437" y="163259"/>
                  </a:lnTo>
                  <a:lnTo>
                    <a:pt x="65437" y="100012"/>
                  </a:lnTo>
                  <a:lnTo>
                    <a:pt x="127254" y="100012"/>
                  </a:lnTo>
                  <a:lnTo>
                    <a:pt x="127254" y="163259"/>
                  </a:lnTo>
                  <a:lnTo>
                    <a:pt x="192596" y="163259"/>
                  </a:lnTo>
                  <a:lnTo>
                    <a:pt x="192596" y="0"/>
                  </a:lnTo>
                  <a:lnTo>
                    <a:pt x="127254" y="0"/>
                  </a:lnTo>
                  <a:close/>
                </a:path>
              </a:pathLst>
            </a:custGeom>
            <a:solidFill>
              <a:srgbClr val="D710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513F52FF-50F8-F03F-DD7E-A6399C73F02A}"/>
                </a:ext>
              </a:extLst>
            </p:cNvPr>
            <p:cNvSpPr/>
            <p:nvPr/>
          </p:nvSpPr>
          <p:spPr>
            <a:xfrm>
              <a:off x="9668614" y="278821"/>
              <a:ext cx="209645" cy="163353"/>
            </a:xfrm>
            <a:custGeom>
              <a:avLst/>
              <a:gdLst>
                <a:gd name="connsiteX0" fmla="*/ 100584 w 209645"/>
                <a:gd name="connsiteY0" fmla="*/ 49244 h 163353"/>
                <a:gd name="connsiteX1" fmla="*/ 121634 w 209645"/>
                <a:gd name="connsiteY1" fmla="*/ 107728 h 163353"/>
                <a:gd name="connsiteX2" fmla="*/ 80296 w 209645"/>
                <a:gd name="connsiteY2" fmla="*/ 107728 h 163353"/>
                <a:gd name="connsiteX3" fmla="*/ 100489 w 209645"/>
                <a:gd name="connsiteY3" fmla="*/ 49244 h 163353"/>
                <a:gd name="connsiteX4" fmla="*/ 71533 w 209645"/>
                <a:gd name="connsiteY4" fmla="*/ 0 h 163353"/>
                <a:gd name="connsiteX5" fmla="*/ 0 w 209645"/>
                <a:gd name="connsiteY5" fmla="*/ 163354 h 163353"/>
                <a:gd name="connsiteX6" fmla="*/ 64008 w 209645"/>
                <a:gd name="connsiteY6" fmla="*/ 163354 h 163353"/>
                <a:gd name="connsiteX7" fmla="*/ 71533 w 209645"/>
                <a:gd name="connsiteY7" fmla="*/ 141827 h 163353"/>
                <a:gd name="connsiteX8" fmla="*/ 136684 w 209645"/>
                <a:gd name="connsiteY8" fmla="*/ 141827 h 163353"/>
                <a:gd name="connsiteX9" fmla="*/ 144494 w 209645"/>
                <a:gd name="connsiteY9" fmla="*/ 163354 h 163353"/>
                <a:gd name="connsiteX10" fmla="*/ 209645 w 209645"/>
                <a:gd name="connsiteY10" fmla="*/ 163354 h 163353"/>
                <a:gd name="connsiteX11" fmla="*/ 138113 w 209645"/>
                <a:gd name="connsiteY11" fmla="*/ 0 h 163353"/>
                <a:gd name="connsiteX12" fmla="*/ 71628 w 209645"/>
                <a:gd name="connsiteY12" fmla="*/ 0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645" h="163353">
                  <a:moveTo>
                    <a:pt x="100584" y="49244"/>
                  </a:moveTo>
                  <a:lnTo>
                    <a:pt x="121634" y="107728"/>
                  </a:lnTo>
                  <a:lnTo>
                    <a:pt x="80296" y="107728"/>
                  </a:lnTo>
                  <a:lnTo>
                    <a:pt x="100489" y="49244"/>
                  </a:lnTo>
                  <a:close/>
                  <a:moveTo>
                    <a:pt x="71533" y="0"/>
                  </a:moveTo>
                  <a:lnTo>
                    <a:pt x="0" y="163354"/>
                  </a:lnTo>
                  <a:lnTo>
                    <a:pt x="64008" y="163354"/>
                  </a:lnTo>
                  <a:lnTo>
                    <a:pt x="71533" y="141827"/>
                  </a:lnTo>
                  <a:lnTo>
                    <a:pt x="136684" y="141827"/>
                  </a:lnTo>
                  <a:lnTo>
                    <a:pt x="144494" y="163354"/>
                  </a:lnTo>
                  <a:lnTo>
                    <a:pt x="209645" y="163354"/>
                  </a:lnTo>
                  <a:lnTo>
                    <a:pt x="138113" y="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2C37EC6-7668-FF7C-612A-2B545D55C010}"/>
                </a:ext>
              </a:extLst>
            </p:cNvPr>
            <p:cNvSpPr/>
            <p:nvPr/>
          </p:nvSpPr>
          <p:spPr>
            <a:xfrm>
              <a:off x="9894738" y="278916"/>
              <a:ext cx="192595" cy="163258"/>
            </a:xfrm>
            <a:custGeom>
              <a:avLst/>
              <a:gdLst>
                <a:gd name="connsiteX0" fmla="*/ 132493 w 192595"/>
                <a:gd name="connsiteY0" fmla="*/ 0 h 163258"/>
                <a:gd name="connsiteX1" fmla="*/ 132493 w 192595"/>
                <a:gd name="connsiteY1" fmla="*/ 89059 h 163258"/>
                <a:gd name="connsiteX2" fmla="*/ 61246 w 192595"/>
                <a:gd name="connsiteY2" fmla="*/ 0 h 163258"/>
                <a:gd name="connsiteX3" fmla="*/ 0 w 192595"/>
                <a:gd name="connsiteY3" fmla="*/ 0 h 163258"/>
                <a:gd name="connsiteX4" fmla="*/ 0 w 192595"/>
                <a:gd name="connsiteY4" fmla="*/ 163259 h 163258"/>
                <a:gd name="connsiteX5" fmla="*/ 60103 w 192595"/>
                <a:gd name="connsiteY5" fmla="*/ 163259 h 163258"/>
                <a:gd name="connsiteX6" fmla="*/ 60103 w 192595"/>
                <a:gd name="connsiteY6" fmla="*/ 74390 h 163258"/>
                <a:gd name="connsiteX7" fmla="*/ 131350 w 192595"/>
                <a:gd name="connsiteY7" fmla="*/ 163259 h 163258"/>
                <a:gd name="connsiteX8" fmla="*/ 192595 w 192595"/>
                <a:gd name="connsiteY8" fmla="*/ 163259 h 163258"/>
                <a:gd name="connsiteX9" fmla="*/ 192595 w 192595"/>
                <a:gd name="connsiteY9" fmla="*/ 0 h 163258"/>
                <a:gd name="connsiteX10" fmla="*/ 132493 w 192595"/>
                <a:gd name="connsiteY10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595" h="163258">
                  <a:moveTo>
                    <a:pt x="132493" y="0"/>
                  </a:moveTo>
                  <a:lnTo>
                    <a:pt x="132493" y="89059"/>
                  </a:lnTo>
                  <a:lnTo>
                    <a:pt x="61246" y="0"/>
                  </a:lnTo>
                  <a:lnTo>
                    <a:pt x="0" y="0"/>
                  </a:lnTo>
                  <a:lnTo>
                    <a:pt x="0" y="163259"/>
                  </a:lnTo>
                  <a:lnTo>
                    <a:pt x="60103" y="163259"/>
                  </a:lnTo>
                  <a:lnTo>
                    <a:pt x="60103" y="74390"/>
                  </a:lnTo>
                  <a:lnTo>
                    <a:pt x="131350" y="163259"/>
                  </a:lnTo>
                  <a:lnTo>
                    <a:pt x="192595" y="163259"/>
                  </a:lnTo>
                  <a:lnTo>
                    <a:pt x="192595" y="0"/>
                  </a:lnTo>
                  <a:lnTo>
                    <a:pt x="132493" y="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4AE75B27-A749-1B55-F7B4-17540A1A1124}"/>
                </a:ext>
              </a:extLst>
            </p:cNvPr>
            <p:cNvSpPr/>
            <p:nvPr/>
          </p:nvSpPr>
          <p:spPr>
            <a:xfrm>
              <a:off x="10105907" y="274630"/>
              <a:ext cx="181832" cy="171926"/>
            </a:xfrm>
            <a:custGeom>
              <a:avLst/>
              <a:gdLst>
                <a:gd name="connsiteX0" fmla="*/ 114109 w 181832"/>
                <a:gd name="connsiteY0" fmla="*/ 51626 h 171926"/>
                <a:gd name="connsiteX1" fmla="*/ 104680 w 181832"/>
                <a:gd name="connsiteY1" fmla="*/ 40481 h 171926"/>
                <a:gd name="connsiteX2" fmla="*/ 87820 w 181832"/>
                <a:gd name="connsiteY2" fmla="*/ 37528 h 171926"/>
                <a:gd name="connsiteX3" fmla="*/ 67056 w 181832"/>
                <a:gd name="connsiteY3" fmla="*/ 46863 h 171926"/>
                <a:gd name="connsiteX4" fmla="*/ 181832 w 181832"/>
                <a:gd name="connsiteY4" fmla="*/ 115633 h 171926"/>
                <a:gd name="connsiteX5" fmla="*/ 88392 w 181832"/>
                <a:gd name="connsiteY5" fmla="*/ 171926 h 171926"/>
                <a:gd name="connsiteX6" fmla="*/ 0 w 181832"/>
                <a:gd name="connsiteY6" fmla="*/ 117253 h 171926"/>
                <a:gd name="connsiteX7" fmla="*/ 62674 w 181832"/>
                <a:gd name="connsiteY7" fmla="*/ 117253 h 171926"/>
                <a:gd name="connsiteX8" fmla="*/ 73533 w 181832"/>
                <a:gd name="connsiteY8" fmla="*/ 130207 h 171926"/>
                <a:gd name="connsiteX9" fmla="*/ 92107 w 181832"/>
                <a:gd name="connsiteY9" fmla="*/ 134303 h 171926"/>
                <a:gd name="connsiteX10" fmla="*/ 119253 w 181832"/>
                <a:gd name="connsiteY10" fmla="*/ 122301 h 171926"/>
                <a:gd name="connsiteX11" fmla="*/ 4477 w 181832"/>
                <a:gd name="connsiteY11" fmla="*/ 52197 h 171926"/>
                <a:gd name="connsiteX12" fmla="*/ 90964 w 181832"/>
                <a:gd name="connsiteY12" fmla="*/ 0 h 171926"/>
                <a:gd name="connsiteX13" fmla="*/ 176308 w 181832"/>
                <a:gd name="connsiteY13" fmla="*/ 51721 h 171926"/>
                <a:gd name="connsiteX14" fmla="*/ 114205 w 181832"/>
                <a:gd name="connsiteY14" fmla="*/ 51721 h 1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1832" h="171926">
                  <a:moveTo>
                    <a:pt x="114109" y="51626"/>
                  </a:moveTo>
                  <a:cubicBezTo>
                    <a:pt x="112967" y="45910"/>
                    <a:pt x="109347" y="42577"/>
                    <a:pt x="104680" y="40481"/>
                  </a:cubicBezTo>
                  <a:cubicBezTo>
                    <a:pt x="100013" y="38386"/>
                    <a:pt x="94107" y="37528"/>
                    <a:pt x="87820" y="37528"/>
                  </a:cubicBezTo>
                  <a:cubicBezTo>
                    <a:pt x="73438" y="37528"/>
                    <a:pt x="67056" y="40957"/>
                    <a:pt x="67056" y="46863"/>
                  </a:cubicBezTo>
                  <a:cubicBezTo>
                    <a:pt x="67056" y="71342"/>
                    <a:pt x="181832" y="56197"/>
                    <a:pt x="181832" y="115633"/>
                  </a:cubicBezTo>
                  <a:cubicBezTo>
                    <a:pt x="181832" y="153543"/>
                    <a:pt x="143351" y="171926"/>
                    <a:pt x="88392" y="171926"/>
                  </a:cubicBezTo>
                  <a:cubicBezTo>
                    <a:pt x="33433" y="171926"/>
                    <a:pt x="1333" y="146780"/>
                    <a:pt x="0" y="117253"/>
                  </a:cubicBezTo>
                  <a:lnTo>
                    <a:pt x="62674" y="117253"/>
                  </a:lnTo>
                  <a:cubicBezTo>
                    <a:pt x="64008" y="123158"/>
                    <a:pt x="67913" y="127444"/>
                    <a:pt x="73533" y="130207"/>
                  </a:cubicBezTo>
                  <a:cubicBezTo>
                    <a:pt x="78772" y="132969"/>
                    <a:pt x="85725" y="134303"/>
                    <a:pt x="92107" y="134303"/>
                  </a:cubicBezTo>
                  <a:cubicBezTo>
                    <a:pt x="108490" y="134303"/>
                    <a:pt x="119253" y="130016"/>
                    <a:pt x="119253" y="122301"/>
                  </a:cubicBezTo>
                  <a:cubicBezTo>
                    <a:pt x="119253" y="97536"/>
                    <a:pt x="4477" y="114586"/>
                    <a:pt x="4477" y="52197"/>
                  </a:cubicBezTo>
                  <a:cubicBezTo>
                    <a:pt x="4477" y="17526"/>
                    <a:pt x="41053" y="0"/>
                    <a:pt x="90964" y="0"/>
                  </a:cubicBezTo>
                  <a:cubicBezTo>
                    <a:pt x="146399" y="0"/>
                    <a:pt x="171640" y="23146"/>
                    <a:pt x="176308" y="51721"/>
                  </a:cubicBezTo>
                  <a:lnTo>
                    <a:pt x="114205" y="51721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D876A233-564B-2328-286A-424C643273CB}"/>
                </a:ext>
              </a:extLst>
            </p:cNvPr>
            <p:cNvSpPr/>
            <p:nvPr/>
          </p:nvSpPr>
          <p:spPr>
            <a:xfrm>
              <a:off x="10292978" y="278821"/>
              <a:ext cx="209645" cy="163353"/>
            </a:xfrm>
            <a:custGeom>
              <a:avLst/>
              <a:gdLst>
                <a:gd name="connsiteX0" fmla="*/ 104203 w 209645"/>
                <a:gd name="connsiteY0" fmla="*/ 49244 h 163353"/>
                <a:gd name="connsiteX1" fmla="*/ 125254 w 209645"/>
                <a:gd name="connsiteY1" fmla="*/ 107728 h 163353"/>
                <a:gd name="connsiteX2" fmla="*/ 84011 w 209645"/>
                <a:gd name="connsiteY2" fmla="*/ 107728 h 163353"/>
                <a:gd name="connsiteX3" fmla="*/ 104203 w 209645"/>
                <a:gd name="connsiteY3" fmla="*/ 49244 h 163353"/>
                <a:gd name="connsiteX4" fmla="*/ 71533 w 209645"/>
                <a:gd name="connsiteY4" fmla="*/ 0 h 163353"/>
                <a:gd name="connsiteX5" fmla="*/ 0 w 209645"/>
                <a:gd name="connsiteY5" fmla="*/ 163354 h 163353"/>
                <a:gd name="connsiteX6" fmla="*/ 64008 w 209645"/>
                <a:gd name="connsiteY6" fmla="*/ 163354 h 163353"/>
                <a:gd name="connsiteX7" fmla="*/ 71533 w 209645"/>
                <a:gd name="connsiteY7" fmla="*/ 141827 h 163353"/>
                <a:gd name="connsiteX8" fmla="*/ 136684 w 209645"/>
                <a:gd name="connsiteY8" fmla="*/ 141827 h 163353"/>
                <a:gd name="connsiteX9" fmla="*/ 144494 w 209645"/>
                <a:gd name="connsiteY9" fmla="*/ 163354 h 163353"/>
                <a:gd name="connsiteX10" fmla="*/ 209645 w 209645"/>
                <a:gd name="connsiteY10" fmla="*/ 163354 h 163353"/>
                <a:gd name="connsiteX11" fmla="*/ 138113 w 209645"/>
                <a:gd name="connsiteY11" fmla="*/ 0 h 163353"/>
                <a:gd name="connsiteX12" fmla="*/ 71628 w 209645"/>
                <a:gd name="connsiteY12" fmla="*/ 0 h 16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645" h="163353">
                  <a:moveTo>
                    <a:pt x="104203" y="49244"/>
                  </a:moveTo>
                  <a:lnTo>
                    <a:pt x="125254" y="107728"/>
                  </a:lnTo>
                  <a:lnTo>
                    <a:pt x="84011" y="107728"/>
                  </a:lnTo>
                  <a:lnTo>
                    <a:pt x="104203" y="49244"/>
                  </a:lnTo>
                  <a:close/>
                  <a:moveTo>
                    <a:pt x="71533" y="0"/>
                  </a:moveTo>
                  <a:lnTo>
                    <a:pt x="0" y="163354"/>
                  </a:lnTo>
                  <a:lnTo>
                    <a:pt x="64008" y="163354"/>
                  </a:lnTo>
                  <a:lnTo>
                    <a:pt x="71533" y="141827"/>
                  </a:lnTo>
                  <a:lnTo>
                    <a:pt x="136684" y="141827"/>
                  </a:lnTo>
                  <a:lnTo>
                    <a:pt x="144494" y="163354"/>
                  </a:lnTo>
                  <a:lnTo>
                    <a:pt x="209645" y="163354"/>
                  </a:lnTo>
                  <a:lnTo>
                    <a:pt x="138113" y="0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84BEC2DF-4194-72BC-7E01-96A63E376F28}"/>
                </a:ext>
              </a:extLst>
            </p:cNvPr>
            <p:cNvSpPr/>
            <p:nvPr/>
          </p:nvSpPr>
          <p:spPr>
            <a:xfrm>
              <a:off x="10721508" y="278916"/>
              <a:ext cx="155162" cy="163258"/>
            </a:xfrm>
            <a:custGeom>
              <a:avLst/>
              <a:gdLst>
                <a:gd name="connsiteX0" fmla="*/ 0 w 155162"/>
                <a:gd name="connsiteY0" fmla="*/ 0 h 163258"/>
                <a:gd name="connsiteX1" fmla="*/ 0 w 155162"/>
                <a:gd name="connsiteY1" fmla="*/ 163259 h 163258"/>
                <a:gd name="connsiteX2" fmla="*/ 65437 w 155162"/>
                <a:gd name="connsiteY2" fmla="*/ 163259 h 163258"/>
                <a:gd name="connsiteX3" fmla="*/ 65437 w 155162"/>
                <a:gd name="connsiteY3" fmla="*/ 105918 h 163258"/>
                <a:gd name="connsiteX4" fmla="*/ 136874 w 155162"/>
                <a:gd name="connsiteY4" fmla="*/ 105918 h 163258"/>
                <a:gd name="connsiteX5" fmla="*/ 136874 w 155162"/>
                <a:gd name="connsiteY5" fmla="*/ 67818 h 163258"/>
                <a:gd name="connsiteX6" fmla="*/ 65437 w 155162"/>
                <a:gd name="connsiteY6" fmla="*/ 67818 h 163258"/>
                <a:gd name="connsiteX7" fmla="*/ 65437 w 155162"/>
                <a:gd name="connsiteY7" fmla="*/ 38100 h 163258"/>
                <a:gd name="connsiteX8" fmla="*/ 155162 w 155162"/>
                <a:gd name="connsiteY8" fmla="*/ 38100 h 163258"/>
                <a:gd name="connsiteX9" fmla="*/ 155162 w 155162"/>
                <a:gd name="connsiteY9" fmla="*/ 0 h 163258"/>
                <a:gd name="connsiteX10" fmla="*/ 0 w 155162"/>
                <a:gd name="connsiteY10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162" h="163258">
                  <a:moveTo>
                    <a:pt x="0" y="0"/>
                  </a:moveTo>
                  <a:lnTo>
                    <a:pt x="0" y="163259"/>
                  </a:lnTo>
                  <a:lnTo>
                    <a:pt x="65437" y="163259"/>
                  </a:lnTo>
                  <a:lnTo>
                    <a:pt x="65437" y="105918"/>
                  </a:lnTo>
                  <a:lnTo>
                    <a:pt x="136874" y="105918"/>
                  </a:lnTo>
                  <a:lnTo>
                    <a:pt x="136874" y="67818"/>
                  </a:lnTo>
                  <a:lnTo>
                    <a:pt x="65437" y="67818"/>
                  </a:lnTo>
                  <a:lnTo>
                    <a:pt x="65437" y="38100"/>
                  </a:lnTo>
                  <a:lnTo>
                    <a:pt x="155162" y="38100"/>
                  </a:lnTo>
                  <a:lnTo>
                    <a:pt x="155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10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22FEAC3-A247-47D2-56FF-3CBCFD08BE2E}"/>
                </a:ext>
              </a:extLst>
            </p:cNvPr>
            <p:cNvSpPr/>
            <p:nvPr/>
          </p:nvSpPr>
          <p:spPr>
            <a:xfrm>
              <a:off x="10895530" y="278916"/>
              <a:ext cx="155257" cy="163258"/>
            </a:xfrm>
            <a:custGeom>
              <a:avLst/>
              <a:gdLst>
                <a:gd name="connsiteX0" fmla="*/ 0 w 155257"/>
                <a:gd name="connsiteY0" fmla="*/ 0 h 163258"/>
                <a:gd name="connsiteX1" fmla="*/ 0 w 155257"/>
                <a:gd name="connsiteY1" fmla="*/ 163259 h 163258"/>
                <a:gd name="connsiteX2" fmla="*/ 155258 w 155257"/>
                <a:gd name="connsiteY2" fmla="*/ 163259 h 163258"/>
                <a:gd name="connsiteX3" fmla="*/ 155258 w 155257"/>
                <a:gd name="connsiteY3" fmla="*/ 125159 h 163258"/>
                <a:gd name="connsiteX4" fmla="*/ 65437 w 155257"/>
                <a:gd name="connsiteY4" fmla="*/ 125159 h 163258"/>
                <a:gd name="connsiteX5" fmla="*/ 65437 w 155257"/>
                <a:gd name="connsiteY5" fmla="*/ 0 h 163258"/>
                <a:gd name="connsiteX6" fmla="*/ 0 w 155257"/>
                <a:gd name="connsiteY6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257" h="163258">
                  <a:moveTo>
                    <a:pt x="0" y="0"/>
                  </a:moveTo>
                  <a:lnTo>
                    <a:pt x="0" y="163259"/>
                  </a:lnTo>
                  <a:lnTo>
                    <a:pt x="155258" y="163259"/>
                  </a:lnTo>
                  <a:lnTo>
                    <a:pt x="155258" y="125159"/>
                  </a:lnTo>
                  <a:lnTo>
                    <a:pt x="65437" y="125159"/>
                  </a:lnTo>
                  <a:lnTo>
                    <a:pt x="654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10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77F6072-A4A0-7824-AFC1-AF7BB746D428}"/>
                </a:ext>
              </a:extLst>
            </p:cNvPr>
            <p:cNvSpPr/>
            <p:nvPr/>
          </p:nvSpPr>
          <p:spPr>
            <a:xfrm>
              <a:off x="11069647" y="278916"/>
              <a:ext cx="166592" cy="163258"/>
            </a:xfrm>
            <a:custGeom>
              <a:avLst/>
              <a:gdLst>
                <a:gd name="connsiteX0" fmla="*/ 0 w 166592"/>
                <a:gd name="connsiteY0" fmla="*/ 0 h 163258"/>
                <a:gd name="connsiteX1" fmla="*/ 0 w 166592"/>
                <a:gd name="connsiteY1" fmla="*/ 163259 h 163258"/>
                <a:gd name="connsiteX2" fmla="*/ 166592 w 166592"/>
                <a:gd name="connsiteY2" fmla="*/ 163259 h 163258"/>
                <a:gd name="connsiteX3" fmla="*/ 166592 w 166592"/>
                <a:gd name="connsiteY3" fmla="*/ 125159 h 163258"/>
                <a:gd name="connsiteX4" fmla="*/ 65342 w 166592"/>
                <a:gd name="connsiteY4" fmla="*/ 125159 h 163258"/>
                <a:gd name="connsiteX5" fmla="*/ 65342 w 166592"/>
                <a:gd name="connsiteY5" fmla="*/ 99536 h 163258"/>
                <a:gd name="connsiteX6" fmla="*/ 147733 w 166592"/>
                <a:gd name="connsiteY6" fmla="*/ 99536 h 163258"/>
                <a:gd name="connsiteX7" fmla="*/ 147733 w 166592"/>
                <a:gd name="connsiteY7" fmla="*/ 61436 h 163258"/>
                <a:gd name="connsiteX8" fmla="*/ 65342 w 166592"/>
                <a:gd name="connsiteY8" fmla="*/ 61436 h 163258"/>
                <a:gd name="connsiteX9" fmla="*/ 65342 w 166592"/>
                <a:gd name="connsiteY9" fmla="*/ 38100 h 163258"/>
                <a:gd name="connsiteX10" fmla="*/ 162687 w 166592"/>
                <a:gd name="connsiteY10" fmla="*/ 38100 h 163258"/>
                <a:gd name="connsiteX11" fmla="*/ 162687 w 166592"/>
                <a:gd name="connsiteY11" fmla="*/ 0 h 163258"/>
                <a:gd name="connsiteX12" fmla="*/ 0 w 166592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592" h="163258">
                  <a:moveTo>
                    <a:pt x="0" y="0"/>
                  </a:moveTo>
                  <a:lnTo>
                    <a:pt x="0" y="163259"/>
                  </a:lnTo>
                  <a:lnTo>
                    <a:pt x="166592" y="163259"/>
                  </a:lnTo>
                  <a:lnTo>
                    <a:pt x="166592" y="125159"/>
                  </a:lnTo>
                  <a:lnTo>
                    <a:pt x="65342" y="125159"/>
                  </a:lnTo>
                  <a:lnTo>
                    <a:pt x="65342" y="99536"/>
                  </a:lnTo>
                  <a:lnTo>
                    <a:pt x="147733" y="99536"/>
                  </a:lnTo>
                  <a:lnTo>
                    <a:pt x="147733" y="61436"/>
                  </a:lnTo>
                  <a:lnTo>
                    <a:pt x="65342" y="61436"/>
                  </a:lnTo>
                  <a:lnTo>
                    <a:pt x="65342" y="38100"/>
                  </a:lnTo>
                  <a:lnTo>
                    <a:pt x="162687" y="38100"/>
                  </a:lnTo>
                  <a:lnTo>
                    <a:pt x="1626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10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5ADD6122-613F-F73D-FA45-CAA95D05164D}"/>
                </a:ext>
              </a:extLst>
            </p:cNvPr>
            <p:cNvSpPr/>
            <p:nvPr/>
          </p:nvSpPr>
          <p:spPr>
            <a:xfrm>
              <a:off x="11251003" y="278916"/>
              <a:ext cx="211169" cy="163258"/>
            </a:xfrm>
            <a:custGeom>
              <a:avLst/>
              <a:gdLst>
                <a:gd name="connsiteX0" fmla="*/ 137160 w 211169"/>
                <a:gd name="connsiteY0" fmla="*/ 0 h 163258"/>
                <a:gd name="connsiteX1" fmla="*/ 108585 w 211169"/>
                <a:gd name="connsiteY1" fmla="*/ 41720 h 163258"/>
                <a:gd name="connsiteX2" fmla="*/ 80391 w 211169"/>
                <a:gd name="connsiteY2" fmla="*/ 0 h 163258"/>
                <a:gd name="connsiteX3" fmla="*/ 6858 w 211169"/>
                <a:gd name="connsiteY3" fmla="*/ 0 h 163258"/>
                <a:gd name="connsiteX4" fmla="*/ 70675 w 211169"/>
                <a:gd name="connsiteY4" fmla="*/ 78391 h 163258"/>
                <a:gd name="connsiteX5" fmla="*/ 0 w 211169"/>
                <a:gd name="connsiteY5" fmla="*/ 163259 h 163258"/>
                <a:gd name="connsiteX6" fmla="*/ 73438 w 211169"/>
                <a:gd name="connsiteY6" fmla="*/ 163259 h 163258"/>
                <a:gd name="connsiteX7" fmla="*/ 105537 w 211169"/>
                <a:gd name="connsiteY7" fmla="*/ 117443 h 163258"/>
                <a:gd name="connsiteX8" fmla="*/ 137732 w 211169"/>
                <a:gd name="connsiteY8" fmla="*/ 163259 h 163258"/>
                <a:gd name="connsiteX9" fmla="*/ 211169 w 211169"/>
                <a:gd name="connsiteY9" fmla="*/ 163259 h 163258"/>
                <a:gd name="connsiteX10" fmla="*/ 143256 w 211169"/>
                <a:gd name="connsiteY10" fmla="*/ 78391 h 163258"/>
                <a:gd name="connsiteX11" fmla="*/ 210598 w 211169"/>
                <a:gd name="connsiteY11" fmla="*/ 0 h 163258"/>
                <a:gd name="connsiteX12" fmla="*/ 137160 w 211169"/>
                <a:gd name="connsiteY12" fmla="*/ 0 h 16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1169" h="163258">
                  <a:moveTo>
                    <a:pt x="137160" y="0"/>
                  </a:moveTo>
                  <a:lnTo>
                    <a:pt x="108585" y="41720"/>
                  </a:lnTo>
                  <a:lnTo>
                    <a:pt x="80391" y="0"/>
                  </a:lnTo>
                  <a:lnTo>
                    <a:pt x="6858" y="0"/>
                  </a:lnTo>
                  <a:lnTo>
                    <a:pt x="70675" y="78391"/>
                  </a:lnTo>
                  <a:lnTo>
                    <a:pt x="0" y="163259"/>
                  </a:lnTo>
                  <a:lnTo>
                    <a:pt x="73438" y="163259"/>
                  </a:lnTo>
                  <a:lnTo>
                    <a:pt x="105537" y="117443"/>
                  </a:lnTo>
                  <a:lnTo>
                    <a:pt x="137732" y="163259"/>
                  </a:lnTo>
                  <a:lnTo>
                    <a:pt x="211169" y="163259"/>
                  </a:lnTo>
                  <a:lnTo>
                    <a:pt x="143256" y="78391"/>
                  </a:lnTo>
                  <a:lnTo>
                    <a:pt x="210598" y="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D7102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9" name="Grafik 7">
              <a:extLst>
                <a:ext uri="{FF2B5EF4-FFF2-40B4-BE49-F238E27FC236}">
                  <a16:creationId xmlns:a16="http://schemas.microsoft.com/office/drawing/2014/main" id="{7865A6C6-470F-CE18-0B0E-7F2DEE47182B}"/>
                </a:ext>
              </a:extLst>
            </p:cNvPr>
            <p:cNvGrpSpPr/>
            <p:nvPr/>
          </p:nvGrpSpPr>
          <p:grpSpPr>
            <a:xfrm>
              <a:off x="10527484" y="180809"/>
              <a:ext cx="170878" cy="261366"/>
              <a:chOff x="10527484" y="180809"/>
              <a:chExt cx="170878" cy="261366"/>
            </a:xfrm>
            <a:solidFill>
              <a:srgbClr val="D7102D"/>
            </a:solidFill>
          </p:grpSpPr>
          <p:sp>
            <p:nvSpPr>
              <p:cNvPr id="20" name="Freihandform: Form 19">
                <a:extLst>
                  <a:ext uri="{FF2B5EF4-FFF2-40B4-BE49-F238E27FC236}">
                    <a16:creationId xmlns:a16="http://schemas.microsoft.com/office/drawing/2014/main" id="{F56CB426-C254-FDAE-4680-2261329F2752}"/>
                  </a:ext>
                </a:extLst>
              </p:cNvPr>
              <p:cNvSpPr/>
              <p:nvPr/>
            </p:nvSpPr>
            <p:spPr>
              <a:xfrm>
                <a:off x="10562631" y="218147"/>
                <a:ext cx="135731" cy="224028"/>
              </a:xfrm>
              <a:custGeom>
                <a:avLst/>
                <a:gdLst>
                  <a:gd name="connsiteX0" fmla="*/ 135731 w 135731"/>
                  <a:gd name="connsiteY0" fmla="*/ 35338 h 224028"/>
                  <a:gd name="connsiteX1" fmla="*/ 97822 w 135731"/>
                  <a:gd name="connsiteY1" fmla="*/ 0 h 224028"/>
                  <a:gd name="connsiteX2" fmla="*/ 0 w 135731"/>
                  <a:gd name="connsiteY2" fmla="*/ 224028 h 224028"/>
                  <a:gd name="connsiteX3" fmla="*/ 52006 w 135731"/>
                  <a:gd name="connsiteY3" fmla="*/ 224028 h 224028"/>
                  <a:gd name="connsiteX4" fmla="*/ 135731 w 135731"/>
                  <a:gd name="connsiteY4" fmla="*/ 35338 h 224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731" h="224028">
                    <a:moveTo>
                      <a:pt x="135731" y="35338"/>
                    </a:moveTo>
                    <a:lnTo>
                      <a:pt x="97822" y="0"/>
                    </a:lnTo>
                    <a:cubicBezTo>
                      <a:pt x="41053" y="58769"/>
                      <a:pt x="4572" y="137255"/>
                      <a:pt x="0" y="224028"/>
                    </a:cubicBezTo>
                    <a:lnTo>
                      <a:pt x="52006" y="224028"/>
                    </a:lnTo>
                    <a:cubicBezTo>
                      <a:pt x="56579" y="150876"/>
                      <a:pt x="87630" y="84773"/>
                      <a:pt x="135731" y="3533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" name="Freihandform: Form 20">
                <a:extLst>
                  <a:ext uri="{FF2B5EF4-FFF2-40B4-BE49-F238E27FC236}">
                    <a16:creationId xmlns:a16="http://schemas.microsoft.com/office/drawing/2014/main" id="{076CBBBB-D168-8AC1-6152-81C69BFF01F8}"/>
                  </a:ext>
                </a:extLst>
              </p:cNvPr>
              <p:cNvSpPr/>
              <p:nvPr/>
            </p:nvSpPr>
            <p:spPr>
              <a:xfrm>
                <a:off x="10527484" y="180809"/>
                <a:ext cx="102774" cy="261366"/>
              </a:xfrm>
              <a:custGeom>
                <a:avLst/>
                <a:gdLst>
                  <a:gd name="connsiteX0" fmla="*/ 79534 w 102774"/>
                  <a:gd name="connsiteY0" fmla="*/ 86011 h 261366"/>
                  <a:gd name="connsiteX1" fmla="*/ 102775 w 102774"/>
                  <a:gd name="connsiteY1" fmla="*/ 19907 h 261366"/>
                  <a:gd name="connsiteX2" fmla="*/ 54864 w 102774"/>
                  <a:gd name="connsiteY2" fmla="*/ 0 h 261366"/>
                  <a:gd name="connsiteX3" fmla="*/ 0 w 102774"/>
                  <a:gd name="connsiteY3" fmla="*/ 261366 h 261366"/>
                  <a:gd name="connsiteX4" fmla="*/ 23336 w 102774"/>
                  <a:gd name="connsiteY4" fmla="*/ 261366 h 261366"/>
                  <a:gd name="connsiteX5" fmla="*/ 79534 w 102774"/>
                  <a:gd name="connsiteY5" fmla="*/ 85916 h 261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774" h="261366">
                    <a:moveTo>
                      <a:pt x="79534" y="86011"/>
                    </a:moveTo>
                    <a:cubicBezTo>
                      <a:pt x="86201" y="63532"/>
                      <a:pt x="93917" y="41434"/>
                      <a:pt x="102775" y="19907"/>
                    </a:cubicBezTo>
                    <a:lnTo>
                      <a:pt x="54864" y="0"/>
                    </a:lnTo>
                    <a:cubicBezTo>
                      <a:pt x="21622" y="80963"/>
                      <a:pt x="2286" y="169069"/>
                      <a:pt x="0" y="261366"/>
                    </a:cubicBezTo>
                    <a:lnTo>
                      <a:pt x="23336" y="261366"/>
                    </a:lnTo>
                    <a:cubicBezTo>
                      <a:pt x="26575" y="197072"/>
                      <a:pt x="46863" y="137160"/>
                      <a:pt x="79534" y="85916"/>
                    </a:cubicBezTo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962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9" r:id="rId2"/>
    <p:sldLayoutId id="2147483650" r:id="rId3"/>
    <p:sldLayoutId id="2147483672" r:id="rId4"/>
    <p:sldLayoutId id="2147483660" r:id="rId5"/>
    <p:sldLayoutId id="2147483661" r:id="rId6"/>
    <p:sldLayoutId id="2147483680" r:id="rId7"/>
    <p:sldLayoutId id="2147483668" r:id="rId8"/>
    <p:sldLayoutId id="2147483669" r:id="rId9"/>
    <p:sldLayoutId id="2147483673" r:id="rId10"/>
    <p:sldLayoutId id="2147483662" r:id="rId11"/>
    <p:sldLayoutId id="2147483678" r:id="rId12"/>
    <p:sldLayoutId id="2147483666" r:id="rId13"/>
    <p:sldLayoutId id="2147483677" r:id="rId14"/>
    <p:sldLayoutId id="2147483676" r:id="rId15"/>
    <p:sldLayoutId id="2147483674" r:id="rId16"/>
    <p:sldLayoutId id="2147483670" r:id="rId17"/>
    <p:sldLayoutId id="2147483675" r:id="rId18"/>
    <p:sldLayoutId id="2147483657" r:id="rId19"/>
    <p:sldLayoutId id="2147483663" r:id="rId20"/>
    <p:sldLayoutId id="2147483658" r:id="rId21"/>
    <p:sldLayoutId id="2147483659" r:id="rId22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25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j-lt"/>
          <a:ea typeface="Segoe UI Historic" panose="020B0502040204020203" pitchFamily="34" charset="0"/>
          <a:cs typeface="Segoe UI Historic" panose="020B0502040204020203" pitchFamily="34" charset="0"/>
        </a:defRPr>
      </a:lvl1pPr>
      <a:lvl2pPr marL="504000" indent="-252000" algn="l" defTabSz="914400" rtl="0" eaLnBrk="1" latinLnBrk="0" hangingPunct="1">
        <a:lnSpc>
          <a:spcPct val="125000"/>
        </a:lnSpc>
        <a:spcBef>
          <a:spcPts val="500"/>
        </a:spcBef>
        <a:buFont typeface="Wingdings" panose="05000000000000000000" pitchFamily="2" charset="2"/>
        <a:buChar char=""/>
        <a:defRPr sz="1400" kern="1200">
          <a:solidFill>
            <a:schemeClr val="tx1"/>
          </a:solidFill>
          <a:latin typeface="+mj-lt"/>
          <a:ea typeface="Segoe UI Historic" panose="020B0502040204020203" pitchFamily="34" charset="0"/>
          <a:cs typeface="Segoe UI Historic" panose="020B0502040204020203" pitchFamily="34" charset="0"/>
        </a:defRPr>
      </a:lvl2pPr>
      <a:lvl3pPr marL="756000" indent="-252000" algn="l" defTabSz="914400" rtl="0" eaLnBrk="1" latinLnBrk="0" hangingPunct="1">
        <a:lnSpc>
          <a:spcPct val="125000"/>
        </a:lnSpc>
        <a:spcBef>
          <a:spcPts val="500"/>
        </a:spcBef>
        <a:buFont typeface="Wingdings" panose="05000000000000000000" pitchFamily="2" charset="2"/>
        <a:buChar char=""/>
        <a:defRPr sz="1400" kern="1200">
          <a:solidFill>
            <a:schemeClr val="tx1"/>
          </a:solidFill>
          <a:latin typeface="+mj-lt"/>
          <a:ea typeface="Segoe UI Historic" panose="020B0502040204020203" pitchFamily="34" charset="0"/>
          <a:cs typeface="Segoe UI Historic" panose="020B0502040204020203" pitchFamily="34" charset="0"/>
        </a:defRPr>
      </a:lvl3pPr>
      <a:lvl4pPr marL="1008000" indent="-252000" algn="l" defTabSz="914400" rtl="0" eaLnBrk="1" latinLnBrk="0" hangingPunct="1">
        <a:lnSpc>
          <a:spcPct val="125000"/>
        </a:lnSpc>
        <a:spcBef>
          <a:spcPts val="500"/>
        </a:spcBef>
        <a:buFont typeface="Wingdings" panose="05000000000000000000" pitchFamily="2" charset="2"/>
        <a:buChar char=""/>
        <a:defRPr sz="1400" kern="1200">
          <a:solidFill>
            <a:schemeClr val="tx1"/>
          </a:solidFill>
          <a:latin typeface="+mj-lt"/>
          <a:ea typeface="Segoe UI Historic" panose="020B0502040204020203" pitchFamily="34" charset="0"/>
          <a:cs typeface="Segoe UI Historic" panose="020B0502040204020203" pitchFamily="34" charset="0"/>
        </a:defRPr>
      </a:lvl4pPr>
      <a:lvl5pPr marL="1260000" indent="-252000" algn="l" defTabSz="914400" rtl="0" eaLnBrk="1" latinLnBrk="0" hangingPunct="1">
        <a:lnSpc>
          <a:spcPct val="125000"/>
        </a:lnSpc>
        <a:spcBef>
          <a:spcPts val="500"/>
        </a:spcBef>
        <a:buFont typeface="Wingdings" panose="05000000000000000000" pitchFamily="2" charset="2"/>
        <a:buChar char=""/>
        <a:defRPr sz="1400" kern="1200">
          <a:solidFill>
            <a:schemeClr val="tx1"/>
          </a:solidFill>
          <a:latin typeface="+mj-lt"/>
          <a:ea typeface="Segoe UI Historic" panose="020B0502040204020203" pitchFamily="34" charset="0"/>
          <a:cs typeface="Segoe UI Historic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49">
          <p15:clr>
            <a:srgbClr val="F26B43"/>
          </p15:clr>
        </p15:guide>
        <p15:guide id="2" pos="339">
          <p15:clr>
            <a:srgbClr val="F26B43"/>
          </p15:clr>
        </p15:guide>
        <p15:guide id="3" pos="1451" userDrawn="1">
          <p15:clr>
            <a:srgbClr val="A4A3A4"/>
          </p15:clr>
        </p15:guide>
        <p15:guide id="4" pos="634">
          <p15:clr>
            <a:srgbClr val="A4A3A4"/>
          </p15:clr>
        </p15:guide>
        <p15:guide id="5" pos="860">
          <p15:clr>
            <a:srgbClr val="A4A3A4"/>
          </p15:clr>
        </p15:guide>
        <p15:guide id="6" pos="929" userDrawn="1">
          <p15:clr>
            <a:srgbClr val="A4A3A4"/>
          </p15:clr>
        </p15:guide>
        <p15:guide id="7" pos="1154" userDrawn="1">
          <p15:clr>
            <a:srgbClr val="F26B43"/>
          </p15:clr>
        </p15:guide>
        <p15:guide id="8" pos="566">
          <p15:clr>
            <a:srgbClr val="A4A3A4"/>
          </p15:clr>
        </p15:guide>
        <p15:guide id="9" pos="1224" userDrawn="1">
          <p15:clr>
            <a:srgbClr val="F26B43"/>
          </p15:clr>
        </p15:guide>
        <p15:guide id="10" pos="1518" userDrawn="1">
          <p15:clr>
            <a:srgbClr val="A4A3A4"/>
          </p15:clr>
        </p15:guide>
        <p15:guide id="11" pos="1745" userDrawn="1">
          <p15:clr>
            <a:srgbClr val="A4A3A4"/>
          </p15:clr>
        </p15:guide>
        <p15:guide id="12" pos="1812">
          <p15:clr>
            <a:srgbClr val="A4A3A4"/>
          </p15:clr>
        </p15:guide>
        <p15:guide id="13" pos="2040" userDrawn="1">
          <p15:clr>
            <a:srgbClr val="F26B43"/>
          </p15:clr>
        </p15:guide>
        <p15:guide id="14" pos="2106" userDrawn="1">
          <p15:clr>
            <a:srgbClr val="F26B43"/>
          </p15:clr>
        </p15:guide>
        <p15:guide id="15" pos="2334" userDrawn="1">
          <p15:clr>
            <a:srgbClr val="A4A3A4"/>
          </p15:clr>
        </p15:guide>
        <p15:guide id="16" pos="2403" userDrawn="1">
          <p15:clr>
            <a:srgbClr val="A4A3A4"/>
          </p15:clr>
        </p15:guide>
        <p15:guide id="17" pos="2630" userDrawn="1">
          <p15:clr>
            <a:srgbClr val="A4A3A4"/>
          </p15:clr>
        </p15:guide>
        <p15:guide id="18" pos="2696" userDrawn="1">
          <p15:clr>
            <a:srgbClr val="A4A3A4"/>
          </p15:clr>
        </p15:guide>
        <p15:guide id="19" pos="2924">
          <p15:clr>
            <a:srgbClr val="F26B43"/>
          </p15:clr>
        </p15:guide>
        <p15:guide id="20" pos="2991" userDrawn="1">
          <p15:clr>
            <a:srgbClr val="F26B43"/>
          </p15:clr>
        </p15:guide>
        <p15:guide id="21" pos="3218" userDrawn="1">
          <p15:clr>
            <a:srgbClr val="A4A3A4"/>
          </p15:clr>
        </p15:guide>
        <p15:guide id="22" pos="3287" userDrawn="1">
          <p15:clr>
            <a:srgbClr val="A4A3A4"/>
          </p15:clr>
        </p15:guide>
        <p15:guide id="23" pos="3513">
          <p15:clr>
            <a:srgbClr val="A4A3A4"/>
          </p15:clr>
        </p15:guide>
        <p15:guide id="24" pos="3581">
          <p15:clr>
            <a:srgbClr val="A4A3A4"/>
          </p15:clr>
        </p15:guide>
        <p15:guide id="25" pos="3809" userDrawn="1">
          <p15:clr>
            <a:srgbClr val="F26B43"/>
          </p15:clr>
        </p15:guide>
        <p15:guide id="26" pos="3876" userDrawn="1">
          <p15:clr>
            <a:srgbClr val="F26B43"/>
          </p15:clr>
        </p15:guide>
        <p15:guide id="27" pos="4104" userDrawn="1">
          <p15:clr>
            <a:srgbClr val="A4A3A4"/>
          </p15:clr>
        </p15:guide>
        <p15:guide id="28" pos="4170" userDrawn="1">
          <p15:clr>
            <a:srgbClr val="A4A3A4"/>
          </p15:clr>
        </p15:guide>
        <p15:guide id="29" pos="4397">
          <p15:clr>
            <a:srgbClr val="A4A3A4"/>
          </p15:clr>
        </p15:guide>
        <p15:guide id="30" pos="4466">
          <p15:clr>
            <a:srgbClr val="A4A3A4"/>
          </p15:clr>
        </p15:guide>
        <p15:guide id="31" pos="4694" userDrawn="1">
          <p15:clr>
            <a:srgbClr val="F26B43"/>
          </p15:clr>
        </p15:guide>
        <p15:guide id="32" pos="4761">
          <p15:clr>
            <a:srgbClr val="F26B43"/>
          </p15:clr>
        </p15:guide>
        <p15:guide id="33" pos="4988">
          <p15:clr>
            <a:srgbClr val="A4A3A4"/>
          </p15:clr>
        </p15:guide>
        <p15:guide id="34" pos="5057">
          <p15:clr>
            <a:srgbClr val="A4A3A4"/>
          </p15:clr>
        </p15:guide>
        <p15:guide id="35" pos="5283">
          <p15:clr>
            <a:srgbClr val="A4A3A4"/>
          </p15:clr>
        </p15:guide>
        <p15:guide id="36" pos="5351">
          <p15:clr>
            <a:srgbClr val="A4A3A4"/>
          </p15:clr>
        </p15:guide>
        <p15:guide id="37" pos="5577">
          <p15:clr>
            <a:srgbClr val="F26B43"/>
          </p15:clr>
        </p15:guide>
        <p15:guide id="38" pos="5646">
          <p15:clr>
            <a:srgbClr val="F26B43"/>
          </p15:clr>
        </p15:guide>
        <p15:guide id="39" pos="5873">
          <p15:clr>
            <a:srgbClr val="A4A3A4"/>
          </p15:clr>
        </p15:guide>
        <p15:guide id="40" pos="5940">
          <p15:clr>
            <a:srgbClr val="A4A3A4"/>
          </p15:clr>
        </p15:guide>
        <p15:guide id="41" pos="6165" userDrawn="1">
          <p15:clr>
            <a:srgbClr val="A4A3A4"/>
          </p15:clr>
        </p15:guide>
        <p15:guide id="42" pos="6236">
          <p15:clr>
            <a:srgbClr val="A4A3A4"/>
          </p15:clr>
        </p15:guide>
        <p15:guide id="43" pos="6461">
          <p15:clr>
            <a:srgbClr val="F26B43"/>
          </p15:clr>
        </p15:guide>
        <p15:guide id="44" pos="6530">
          <p15:clr>
            <a:srgbClr val="F26B43"/>
          </p15:clr>
        </p15:guide>
        <p15:guide id="45" pos="6756">
          <p15:clr>
            <a:srgbClr val="A4A3A4"/>
          </p15:clr>
        </p15:guide>
        <p15:guide id="46" pos="6824">
          <p15:clr>
            <a:srgbClr val="A4A3A4"/>
          </p15:clr>
        </p15:guide>
        <p15:guide id="47" pos="7050">
          <p15:clr>
            <a:srgbClr val="A4A3A4"/>
          </p15:clr>
        </p15:guide>
        <p15:guide id="48" pos="7119">
          <p15:clr>
            <a:srgbClr val="A4A3A4"/>
          </p15:clr>
        </p15:guide>
        <p15:guide id="50" orient="horz" pos="232">
          <p15:clr>
            <a:srgbClr val="F26B43"/>
          </p15:clr>
        </p15:guide>
        <p15:guide id="51" orient="horz" pos="1020">
          <p15:clr>
            <a:srgbClr val="F26B43"/>
          </p15:clr>
        </p15:guide>
        <p15:guide id="52" orient="horz" pos="427">
          <p15:clr>
            <a:srgbClr val="F26B43"/>
          </p15:clr>
        </p15:guide>
        <p15:guide id="53" orient="horz" pos="37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slide" Target="slide2.xml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slide" Target="slide2.xml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Relationship Id="rId1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jpeg"/><Relationship Id="rId11" Type="http://schemas.openxmlformats.org/officeDocument/2006/relationships/image" Target="../media/image52.png"/><Relationship Id="rId5" Type="http://schemas.openxmlformats.org/officeDocument/2006/relationships/image" Target="../media/image46.jpeg"/><Relationship Id="rId10" Type="http://schemas.openxmlformats.org/officeDocument/2006/relationships/image" Target="../media/image51.pn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4.xml"/><Relationship Id="rId5" Type="http://schemas.openxmlformats.org/officeDocument/2006/relationships/slide" Target="slide14.xml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4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4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4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4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4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4.xml"/><Relationship Id="rId5" Type="http://schemas.openxmlformats.org/officeDocument/2006/relationships/slide" Target="slide14.xml"/><Relationship Id="rId4" Type="http://schemas.openxmlformats.org/officeDocument/2006/relationships/image" Target="../media/image10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4.xml"/><Relationship Id="rId5" Type="http://schemas.openxmlformats.org/officeDocument/2006/relationships/slide" Target="slide14.xml"/><Relationship Id="rId4" Type="http://schemas.openxmlformats.org/officeDocument/2006/relationships/image" Target="../media/image10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4.xml"/><Relationship Id="rId5" Type="http://schemas.openxmlformats.org/officeDocument/2006/relationships/slide" Target="slide14.xml"/><Relationship Id="rId4" Type="http://schemas.openxmlformats.org/officeDocument/2006/relationships/image" Target="../media/image10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5.xml"/><Relationship Id="rId5" Type="http://schemas.openxmlformats.org/officeDocument/2006/relationships/slide" Target="slide14.xml"/><Relationship Id="rId4" Type="http://schemas.openxmlformats.org/officeDocument/2006/relationships/image" Target="../media/image11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3.jpeg"/><Relationship Id="rId4" Type="http://schemas.openxmlformats.org/officeDocument/2006/relationships/slide" Target="slide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4.xml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4.xml"/><Relationship Id="rId5" Type="http://schemas.openxmlformats.org/officeDocument/2006/relationships/slide" Target="slide14.xml"/><Relationship Id="rId4" Type="http://schemas.openxmlformats.org/officeDocument/2006/relationships/image" Target="../media/image12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85.xml"/><Relationship Id="rId7" Type="http://schemas.openxmlformats.org/officeDocument/2006/relationships/image" Target="../media/image125.jpeg"/><Relationship Id="rId2" Type="http://schemas.openxmlformats.org/officeDocument/2006/relationships/slide" Target="slide46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14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4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3.xml"/><Relationship Id="rId5" Type="http://schemas.openxmlformats.org/officeDocument/2006/relationships/slide" Target="slide14.xml"/><Relationship Id="rId4" Type="http://schemas.openxmlformats.org/officeDocument/2006/relationships/image" Target="../media/image13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7.jpeg"/><Relationship Id="rId4" Type="http://schemas.openxmlformats.org/officeDocument/2006/relationships/slide" Target="slide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2.xml"/><Relationship Id="rId4" Type="http://schemas.openxmlformats.org/officeDocument/2006/relationships/slide" Target="slide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12.xml"/><Relationship Id="rId4" Type="http://schemas.openxmlformats.org/officeDocument/2006/relationships/slide" Target="slide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15.xml"/><Relationship Id="rId5" Type="http://schemas.openxmlformats.org/officeDocument/2006/relationships/slide" Target="slide14.xml"/><Relationship Id="rId4" Type="http://schemas.openxmlformats.org/officeDocument/2006/relationships/image" Target="../media/image14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4.xml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7.jpeg"/><Relationship Id="rId5" Type="http://schemas.openxmlformats.org/officeDocument/2006/relationships/slide" Target="slide14.xml"/><Relationship Id="rId4" Type="http://schemas.openxmlformats.org/officeDocument/2006/relationships/image" Target="../media/image15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7" Type="http://schemas.openxmlformats.org/officeDocument/2006/relationships/slide" Target="slide14.xml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13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image" Target="../media/image16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7" Type="http://schemas.openxmlformats.org/officeDocument/2006/relationships/slide" Target="slide14.xml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image" Target="../media/image173.jpeg"/><Relationship Id="rId4" Type="http://schemas.openxmlformats.org/officeDocument/2006/relationships/image" Target="../media/image17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slide" Target="slide13.xml"/><Relationship Id="rId4" Type="http://schemas.openxmlformats.org/officeDocument/2006/relationships/image" Target="../media/image176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slide" Target="slide88.xml"/><Relationship Id="rId1" Type="http://schemas.openxmlformats.org/officeDocument/2006/relationships/slideLayout" Target="../slideLayouts/slideLayout12.xml"/><Relationship Id="rId5" Type="http://schemas.openxmlformats.org/officeDocument/2006/relationships/slide" Target="slide13.xml"/><Relationship Id="rId4" Type="http://schemas.openxmlformats.org/officeDocument/2006/relationships/image" Target="../media/image17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1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8.jpeg"/><Relationship Id="rId4" Type="http://schemas.openxmlformats.org/officeDocument/2006/relationships/slide" Target="slide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1.jpeg"/><Relationship Id="rId4" Type="http://schemas.openxmlformats.org/officeDocument/2006/relationships/slide" Target="slide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image" Target="../media/image195.jpeg"/><Relationship Id="rId4" Type="http://schemas.openxmlformats.org/officeDocument/2006/relationships/image" Target="../media/image194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1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slide" Target="slide73.xml"/><Relationship Id="rId1" Type="http://schemas.openxmlformats.org/officeDocument/2006/relationships/slideLayout" Target="../slideLayouts/slideLayout10.xml"/><Relationship Id="rId4" Type="http://schemas.openxmlformats.org/officeDocument/2006/relationships/slide" Target="slide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1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7" Type="http://schemas.openxmlformats.org/officeDocument/2006/relationships/slide" Target="slide13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1.jpeg"/><Relationship Id="rId5" Type="http://schemas.openxmlformats.org/officeDocument/2006/relationships/image" Target="../media/image200.jpeg"/><Relationship Id="rId4" Type="http://schemas.openxmlformats.org/officeDocument/2006/relationships/image" Target="../media/image199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11.xml"/><Relationship Id="rId4" Type="http://schemas.openxmlformats.org/officeDocument/2006/relationships/slide" Target="slide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1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12.xml"/><Relationship Id="rId4" Type="http://schemas.openxmlformats.org/officeDocument/2006/relationships/slide" Target="slide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11.xml"/><Relationship Id="rId4" Type="http://schemas.openxmlformats.org/officeDocument/2006/relationships/slide" Target="slide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1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image" Target="../media/image213.jpeg"/><Relationship Id="rId4" Type="http://schemas.openxmlformats.org/officeDocument/2006/relationships/image" Target="../media/image212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16.xml"/><Relationship Id="rId6" Type="http://schemas.openxmlformats.org/officeDocument/2006/relationships/slide" Target="slide13.xml"/><Relationship Id="rId5" Type="http://schemas.openxmlformats.org/officeDocument/2006/relationships/image" Target="../media/image217.jpeg"/><Relationship Id="rId4" Type="http://schemas.openxmlformats.org/officeDocument/2006/relationships/image" Target="../media/image216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1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slide" Target="slide70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13.xml"/><Relationship Id="rId5" Type="http://schemas.openxmlformats.org/officeDocument/2006/relationships/image" Target="../media/image220.jpeg"/><Relationship Id="rId4" Type="http://schemas.openxmlformats.org/officeDocument/2006/relationships/image" Target="../media/image219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1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slide" Target="slide5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3.jpeg"/><Relationship Id="rId5" Type="http://schemas.openxmlformats.org/officeDocument/2006/relationships/slide" Target="slide13.xml"/><Relationship Id="rId4" Type="http://schemas.openxmlformats.org/officeDocument/2006/relationships/image" Target="../media/image222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1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11.xml"/><Relationship Id="rId4" Type="http://schemas.openxmlformats.org/officeDocument/2006/relationships/slide" Target="slide1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8">
            <a:extLst>
              <a:ext uri="{FF2B5EF4-FFF2-40B4-BE49-F238E27FC236}">
                <a16:creationId xmlns:a16="http://schemas.microsoft.com/office/drawing/2014/main" id="{A6DC2995-AD96-3689-8936-F4C00AE0C8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4824" y="0"/>
            <a:ext cx="8237176" cy="6858000"/>
          </a:xfr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6D22BA9F-B186-C366-DAF5-CA770A270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HANSA-FLEX </a:t>
            </a:r>
            <a:r>
              <a:rPr lang="lv-LV" dirty="0"/>
              <a:t>AS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UZŅĒMUMA PREZENTĀCIJA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9B18BB-3F89-9BC1-2F93-A6917625E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1823-9C8C-4D77-A2AB-6F5C6ED412DB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C956938-D9D5-9604-C472-508669BA9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44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3E2FA2-00A3-8236-CAFB-ACD1752F0F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50" y="329520"/>
            <a:ext cx="3522041" cy="251202"/>
          </a:xfrm>
        </p:spPr>
        <p:txBody>
          <a:bodyPr>
            <a:normAutofit fontScale="70000" lnSpcReduction="20000"/>
          </a:bodyPr>
          <a:lstStyle/>
          <a:p>
            <a:r>
              <a:rPr lang="en-GB" sz="2000" dirty="0" err="1"/>
              <a:t>Pārskats</a:t>
            </a:r>
            <a:endParaRPr lang="en-GB" sz="20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6C99AE1-4E0E-C35C-2401-99193784642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3B3D8E0-EC8E-4A03-B40C-5B5F5B00DD16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70CF32A-C221-A336-8F3A-10D11701D0D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83CD6C15-3385-544E-54F6-7CA3BEF6C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VADOŠAIS SISTĒMU PIEGĀDĀTĀJS</a:t>
            </a:r>
            <a:br>
              <a:rPr lang="en-GB" dirty="0"/>
            </a:br>
            <a:r>
              <a:rPr lang="en-GB" b="0" dirty="0"/>
              <a:t>ŠĶIDRUMU TEHNOLOĢIJU JOMĀ</a:t>
            </a:r>
          </a:p>
        </p:txBody>
      </p:sp>
      <p:pic>
        <p:nvPicPr>
          <p:cNvPr id="50" name="Bildplatzhalter 41" descr="Ein Bild, das Text, drinnen enthält.&#10;&#10;Automatisch generierte Beschreibung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0E1C628C-C3EE-2AF0-E34F-4626920C4094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0558" y="3142696"/>
            <a:ext cx="2221866" cy="1294367"/>
          </a:xfrm>
        </p:spPr>
      </p:pic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3EFF38DB-5002-F2AE-24BC-72F1E5751A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lv-LV" dirty="0"/>
              <a:t>Kompānija</a:t>
            </a:r>
            <a:endParaRPr lang="en-GB" dirty="0"/>
          </a:p>
          <a:p>
            <a:endParaRPr lang="de-DE" dirty="0"/>
          </a:p>
        </p:txBody>
      </p:sp>
      <p:pic>
        <p:nvPicPr>
          <p:cNvPr id="71" name="Bildplatzhalter 35" descr="Ein Bild, das Wand, drinnen, Ausguss enthält.&#10;&#10;Automatisch generierte Beschreibung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62E05209-A985-DDD0-9E7B-C9C12E8C3E4B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38381" y="3142696"/>
            <a:ext cx="2221866" cy="1294367"/>
          </a:xfrm>
        </p:spPr>
      </p:pic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D21AF106-3EB5-E86C-911D-86C356452EE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pic>
        <p:nvPicPr>
          <p:cNvPr id="74" name="Bildplatzhalter 37" descr="Ein Bild, das Boden, draußen enthält.&#10;&#10;Automatisch generierte Beschreibung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1975B0F8-8D52-98CA-51B3-3508D4A1168F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4470" y="3142696"/>
            <a:ext cx="2221866" cy="1294367"/>
          </a:xfrm>
        </p:spPr>
      </p:pic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E4C3F496-2741-BDC7-C364-B8407569089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lv-LV" dirty="0"/>
              <a:t>Pakalpojumi</a:t>
            </a:r>
            <a:endParaRPr lang="en-GB" dirty="0"/>
          </a:p>
        </p:txBody>
      </p:sp>
      <p:pic>
        <p:nvPicPr>
          <p:cNvPr id="49" name="Bildplatzhalter 103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319D8376-1F64-835F-B818-1C0E63EA203D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6646" y="3142696"/>
            <a:ext cx="2221866" cy="1294367"/>
          </a:xfrm>
        </p:spPr>
      </p:pic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296629A3-184D-B4A5-244D-2334BA17C8C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GB" dirty="0" err="1"/>
              <a:t>Veiksmes</a:t>
            </a:r>
            <a:r>
              <a:rPr lang="en-GB" dirty="0"/>
              <a:t> </a:t>
            </a:r>
            <a:r>
              <a:rPr lang="en-GB" dirty="0" err="1"/>
              <a:t>faktori</a:t>
            </a:r>
            <a:endParaRPr lang="en-GB" dirty="0"/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5B26852F-9723-1D88-E3C5-2D2FA4CDEEFB}"/>
              </a:ext>
            </a:extLst>
          </p:cNvPr>
          <p:cNvSpPr txBox="1">
            <a:spLocks/>
          </p:cNvSpPr>
          <p:nvPr/>
        </p:nvSpPr>
        <p:spPr>
          <a:xfrm>
            <a:off x="13161963" y="1174242"/>
            <a:ext cx="5514975" cy="445008"/>
          </a:xfrm>
          <a:prstGeom prst="rect">
            <a:avLst/>
          </a:prstGeom>
          <a:noFill/>
        </p:spPr>
        <p:txBody>
          <a:bodyPr anchor="ctr" anchorCtr="0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200" b="1" dirty="0"/>
          </a:p>
        </p:txBody>
      </p:sp>
      <p:sp>
        <p:nvSpPr>
          <p:cNvPr id="14" name="Textplatzhalter 14">
            <a:extLst>
              <a:ext uri="{FF2B5EF4-FFF2-40B4-BE49-F238E27FC236}">
                <a16:creationId xmlns:a16="http://schemas.microsoft.com/office/drawing/2014/main" id="{F8EE51F5-EF97-A29E-6183-88AF1EB30BB3}"/>
              </a:ext>
            </a:extLst>
          </p:cNvPr>
          <p:cNvSpPr txBox="1">
            <a:spLocks/>
          </p:cNvSpPr>
          <p:nvPr/>
        </p:nvSpPr>
        <p:spPr>
          <a:xfrm>
            <a:off x="-5516604" y="3569010"/>
            <a:ext cx="5505450" cy="440705"/>
          </a:xfrm>
          <a:prstGeom prst="rect">
            <a:avLst/>
          </a:prstGeom>
          <a:noFill/>
        </p:spPr>
        <p:txBody>
          <a:bodyPr anchor="ctr" anchorCtr="0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200" b="1" dirty="0"/>
          </a:p>
        </p:txBody>
      </p:sp>
      <p:sp>
        <p:nvSpPr>
          <p:cNvPr id="15" name="Textplatzhalter 17">
            <a:extLst>
              <a:ext uri="{FF2B5EF4-FFF2-40B4-BE49-F238E27FC236}">
                <a16:creationId xmlns:a16="http://schemas.microsoft.com/office/drawing/2014/main" id="{DE51334A-A0A9-A2E1-36B7-C38A93C34FF7}"/>
              </a:ext>
            </a:extLst>
          </p:cNvPr>
          <p:cNvSpPr txBox="1">
            <a:spLocks/>
          </p:cNvSpPr>
          <p:nvPr/>
        </p:nvSpPr>
        <p:spPr>
          <a:xfrm>
            <a:off x="13098462" y="3565127"/>
            <a:ext cx="5514975" cy="444588"/>
          </a:xfrm>
          <a:prstGeom prst="rect">
            <a:avLst/>
          </a:prstGeom>
          <a:noFill/>
          <a:ln w="3175">
            <a:noFill/>
          </a:ln>
        </p:spPr>
        <p:txBody>
          <a:bodyPr vert="horz" lIns="72000" tIns="3600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700"/>
              </a:spcBef>
              <a:buClr>
                <a:schemeClr val="tx2"/>
              </a:buClr>
              <a:buFont typeface="Wingdings" pitchFamily="2" charset="2"/>
              <a:buNone/>
              <a:defRPr sz="16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8775" indent="-180000" algn="l" defTabSz="914400" rtl="0" eaLnBrk="1" latinLnBrk="0" hangingPunct="1">
              <a:lnSpc>
                <a:spcPct val="105000"/>
              </a:lnSpc>
              <a:spcBef>
                <a:spcPts val="7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5000"/>
              </a:lnSpc>
              <a:spcBef>
                <a:spcPts val="7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80000" algn="l" defTabSz="763588" rtl="0" eaLnBrk="1" latinLnBrk="0" hangingPunct="1">
              <a:lnSpc>
                <a:spcPct val="105000"/>
              </a:lnSpc>
              <a:spcBef>
                <a:spcPts val="7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180000" algn="l" defTabSz="914400" rtl="0" eaLnBrk="1" latinLnBrk="0" hangingPunct="1">
              <a:lnSpc>
                <a:spcPct val="105000"/>
              </a:lnSpc>
              <a:spcBef>
                <a:spcPts val="700"/>
              </a:spcBef>
              <a:buClr>
                <a:schemeClr val="tx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50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0501807-B459-A853-C70A-769337838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1460" indent="-251460"/>
            <a:r>
              <a:rPr lang="lv-LV" dirty="0"/>
              <a:t> 1962: dibināts kā hidraulisko šļūteņu rezerves daļu piegādātājs,</a:t>
            </a:r>
          </a:p>
          <a:p>
            <a:pPr marL="251460" indent="-251460"/>
            <a:r>
              <a:rPr lang="lv-LV" dirty="0"/>
              <a:t>dibinātājs – Joachim </a:t>
            </a:r>
            <a:r>
              <a:rPr lang="lv-LV" dirty="0" err="1"/>
              <a:t>Armerding</a:t>
            </a:r>
            <a:r>
              <a:rPr lang="lv-LV" dirty="0"/>
              <a:t> Brēmenē</a:t>
            </a:r>
          </a:p>
          <a:p>
            <a:pPr marL="251460" indent="-251460"/>
            <a:r>
              <a:rPr lang="lv-LV" dirty="0"/>
              <a:t>2024: Eiropas vadošais sistēmu partneris hidraulikas jomā</a:t>
            </a:r>
          </a:p>
          <a:p>
            <a:pPr marL="251460" indent="-251460"/>
            <a:r>
              <a:rPr lang="lv-LV" dirty="0"/>
              <a:t>Joprojām ģimenes uzņēmums</a:t>
            </a:r>
          </a:p>
          <a:p>
            <a:pPr marL="251460" indent="-251460"/>
            <a:r>
              <a:rPr lang="lv-LV" dirty="0"/>
              <a:t>Galvenā vadība: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 – </a:t>
            </a:r>
            <a:r>
              <a:rPr lang="lv-LV" dirty="0" err="1"/>
              <a:t>Thomas</a:t>
            </a:r>
            <a:r>
              <a:rPr lang="lv-LV" dirty="0"/>
              <a:t> </a:t>
            </a:r>
            <a:r>
              <a:rPr lang="lv-LV" dirty="0" err="1"/>
              <a:t>Armerding</a:t>
            </a:r>
            <a:r>
              <a:rPr lang="lv-LV" dirty="0"/>
              <a:t> (izpilddirektors / CEO)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 – Christian-Hans </a:t>
            </a:r>
            <a:r>
              <a:rPr lang="lv-LV" dirty="0" err="1"/>
              <a:t>Bültemeier</a:t>
            </a:r>
            <a:r>
              <a:rPr lang="lv-LV" dirty="0"/>
              <a:t> (operatīvais direktors / COO)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dirty="0"/>
              <a:t>  – Florian </a:t>
            </a:r>
            <a:r>
              <a:rPr lang="lv-LV" dirty="0" err="1"/>
              <a:t>Wiedemeyer</a:t>
            </a:r>
            <a:r>
              <a:rPr lang="lv-LV" dirty="0"/>
              <a:t> (finanšu direktors / CFO)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E9C542-7220-31DD-C314-32B53305D1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Uzņēmums skaitļos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BCB6E23-889C-522A-0B3B-55E102B5FCD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DDD72E-7B09-4192-A301-51F8519B85E3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4B5867-0D9B-CA99-3B4B-F1E91B9285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BB274F8-92E6-EB07-E8C8-09AA2B7BE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KAISLĪBA PRET HIDRAULIKU  </a:t>
            </a:r>
            <a:br>
              <a:rPr lang="en-GB" dirty="0"/>
            </a:br>
            <a:r>
              <a:rPr lang="en-GB" b="0" dirty="0"/>
              <a:t>VAIRĀK NEKĀ 60 GADU GARUMĀ</a:t>
            </a:r>
          </a:p>
        </p:txBody>
      </p:sp>
      <p:pic>
        <p:nvPicPr>
          <p:cNvPr id="8" name="Bildplatzhalter 7" descr="Ein Bild, das Text, Himmel, draußen, Straße enthält.&#10;&#10;Automatisch generierte Beschreibung">
            <a:extLst>
              <a:ext uri="{FF2B5EF4-FFF2-40B4-BE49-F238E27FC236}">
                <a16:creationId xmlns:a16="http://schemas.microsoft.com/office/drawing/2014/main" id="{581FBBBF-FE7A-E20F-7E15-A7FEB79614B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Bildplatzhalter 28" descr="Ein Bild, das Text, Himmel, draußen, Transport enthält.&#10;&#10;Automatisch generierte Beschreibung">
            <a:extLst>
              <a:ext uri="{FF2B5EF4-FFF2-40B4-BE49-F238E27FC236}">
                <a16:creationId xmlns:a16="http://schemas.microsoft.com/office/drawing/2014/main" id="{68DE28D0-A4E6-F1A7-FC0F-017CA444303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Bildplatzhalter 32" descr="Ein Bild, das Text, drinnen enthält.&#10;&#10;Automatisch generierte Beschreibung">
            <a:extLst>
              <a:ext uri="{FF2B5EF4-FFF2-40B4-BE49-F238E27FC236}">
                <a16:creationId xmlns:a16="http://schemas.microsoft.com/office/drawing/2014/main" id="{002BCFFC-3382-7C13-CDF8-913ABD19B1FE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3BCAFECC-552C-FF11-9E5E-F1E58B272E8E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151115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2868344-C363-A79D-F434-D3D499BA16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2023. gada </a:t>
            </a:r>
            <a:r>
              <a:rPr lang="en-GB" dirty="0" err="1"/>
              <a:t>rādītāji</a:t>
            </a:r>
            <a:endParaRPr lang="en-GB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64D24ACC-2410-80B8-DFB4-7FBF47DF8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GALVENIE DARBĪBAS RĀDĪTĀJI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3B6355C-ACC3-5235-EE12-9A11D988452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9DC915-B00E-49C2-8969-D97A8724269D}" type="datetime1">
              <a:rPr lang="lv-LV" smtClean="0"/>
              <a:t>23.02.2026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948DA3-A5FC-484B-90D0-71E411AB7A3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2" name="Back-Button">
            <a:hlinkClick r:id="rId2" action="ppaction://hlinksldjump"/>
            <a:extLst>
              <a:ext uri="{FF2B5EF4-FFF2-40B4-BE49-F238E27FC236}">
                <a16:creationId xmlns:a16="http://schemas.microsoft.com/office/drawing/2014/main" id="{EF357239-EDC5-436A-4472-64EC8CF863EA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912A65A6-CD58-56B3-A695-B91E16F5CC1D}"/>
              </a:ext>
            </a:extLst>
          </p:cNvPr>
          <p:cNvSpPr/>
          <p:nvPr/>
        </p:nvSpPr>
        <p:spPr>
          <a:xfrm>
            <a:off x="536389" y="3686598"/>
            <a:ext cx="3638736" cy="19926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id="{5D7B9E90-BA7F-6B7E-A78B-4666C6A9C362}"/>
              </a:ext>
            </a:extLst>
          </p:cNvPr>
          <p:cNvSpPr/>
          <p:nvPr/>
        </p:nvSpPr>
        <p:spPr>
          <a:xfrm>
            <a:off x="8027988" y="3686598"/>
            <a:ext cx="3638550" cy="19926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479F44FB-D049-AA4C-DAB8-71FA6EB0473F}"/>
              </a:ext>
            </a:extLst>
          </p:cNvPr>
          <p:cNvGrpSpPr/>
          <p:nvPr/>
        </p:nvGrpSpPr>
        <p:grpSpPr>
          <a:xfrm>
            <a:off x="1574084" y="4041029"/>
            <a:ext cx="1563346" cy="1604279"/>
            <a:chOff x="2376195" y="4134175"/>
            <a:chExt cx="1563346" cy="1604279"/>
          </a:xfrm>
        </p:grpSpPr>
        <p:sp>
          <p:nvSpPr>
            <p:cNvPr id="77" name="Textfeld 76">
              <a:extLst>
                <a:ext uri="{FF2B5EF4-FFF2-40B4-BE49-F238E27FC236}">
                  <a16:creationId xmlns:a16="http://schemas.microsoft.com/office/drawing/2014/main" id="{AF8C8C90-589A-87D3-5D67-0751BCCC64DD}"/>
                </a:ext>
              </a:extLst>
            </p:cNvPr>
            <p:cNvSpPr txBox="1"/>
            <p:nvPr/>
          </p:nvSpPr>
          <p:spPr>
            <a:xfrm>
              <a:off x="2376195" y="4599681"/>
              <a:ext cx="1563346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/>
              <a:r>
                <a:rPr lang="en-GB" sz="4000" b="1" i="0" u="none" strike="noStrike" dirty="0">
                  <a:solidFill>
                    <a:srgbClr val="D7102D"/>
                  </a:solidFill>
                  <a:latin typeface="+mj-lt"/>
                </a:rPr>
                <a:t>399</a:t>
              </a:r>
            </a:p>
            <a:p>
              <a:pPr algn="ctr"/>
              <a:r>
                <a:rPr lang="lv-LV" sz="1400" dirty="0">
                  <a:solidFill>
                    <a:srgbClr val="D7102D"/>
                  </a:solidFill>
                  <a:latin typeface="+mj-lt"/>
                </a:rPr>
                <a:t>Servisa transportlīdzekļi</a:t>
              </a:r>
              <a:endParaRPr lang="en-GB" sz="1400" i="0" u="none" strike="noStrike" dirty="0">
                <a:solidFill>
                  <a:srgbClr val="D7102D"/>
                </a:solidFill>
                <a:latin typeface="+mj-lt"/>
              </a:endParaRPr>
            </a:p>
          </p:txBody>
        </p:sp>
        <p:sp>
          <p:nvSpPr>
            <p:cNvPr id="78" name="Freihandform: Form 30">
              <a:extLst>
                <a:ext uri="{FF2B5EF4-FFF2-40B4-BE49-F238E27FC236}">
                  <a16:creationId xmlns:a16="http://schemas.microsoft.com/office/drawing/2014/main" id="{6C55923E-A506-1ADC-F9A3-26913BAF7EBA}"/>
                </a:ext>
              </a:extLst>
            </p:cNvPr>
            <p:cNvSpPr/>
            <p:nvPr/>
          </p:nvSpPr>
          <p:spPr>
            <a:xfrm>
              <a:off x="2777003" y="4134175"/>
              <a:ext cx="761728" cy="434850"/>
            </a:xfrm>
            <a:custGeom>
              <a:avLst/>
              <a:gdLst>
                <a:gd name="connsiteX0" fmla="*/ 526637 w 538924"/>
                <a:gd name="connsiteY0" fmla="*/ 155353 h 307657"/>
                <a:gd name="connsiteX1" fmla="*/ 476821 w 538924"/>
                <a:gd name="connsiteY1" fmla="*/ 113252 h 307657"/>
                <a:gd name="connsiteX2" fmla="*/ 409861 w 538924"/>
                <a:gd name="connsiteY2" fmla="*/ 24956 h 307657"/>
                <a:gd name="connsiteX3" fmla="*/ 358521 w 538924"/>
                <a:gd name="connsiteY3" fmla="*/ 0 h 307657"/>
                <a:gd name="connsiteX4" fmla="*/ 31718 w 538924"/>
                <a:gd name="connsiteY4" fmla="*/ 0 h 307657"/>
                <a:gd name="connsiteX5" fmla="*/ 0 w 538924"/>
                <a:gd name="connsiteY5" fmla="*/ 31242 h 307657"/>
                <a:gd name="connsiteX6" fmla="*/ 0 w 538924"/>
                <a:gd name="connsiteY6" fmla="*/ 229076 h 307657"/>
                <a:gd name="connsiteX7" fmla="*/ 27146 w 538924"/>
                <a:gd name="connsiteY7" fmla="*/ 256032 h 307657"/>
                <a:gd name="connsiteX8" fmla="*/ 58388 w 538924"/>
                <a:gd name="connsiteY8" fmla="*/ 256032 h 307657"/>
                <a:gd name="connsiteX9" fmla="*/ 117253 w 538924"/>
                <a:gd name="connsiteY9" fmla="*/ 307657 h 307657"/>
                <a:gd name="connsiteX10" fmla="*/ 176117 w 538924"/>
                <a:gd name="connsiteY10" fmla="*/ 256032 h 307657"/>
                <a:gd name="connsiteX11" fmla="*/ 372523 w 538924"/>
                <a:gd name="connsiteY11" fmla="*/ 256032 h 307657"/>
                <a:gd name="connsiteX12" fmla="*/ 431387 w 538924"/>
                <a:gd name="connsiteY12" fmla="*/ 307657 h 307657"/>
                <a:gd name="connsiteX13" fmla="*/ 490347 w 538924"/>
                <a:gd name="connsiteY13" fmla="*/ 254794 h 307657"/>
                <a:gd name="connsiteX14" fmla="*/ 514636 w 538924"/>
                <a:gd name="connsiteY14" fmla="*/ 254794 h 307657"/>
                <a:gd name="connsiteX15" fmla="*/ 538925 w 538924"/>
                <a:gd name="connsiteY15" fmla="*/ 230791 h 307657"/>
                <a:gd name="connsiteX16" fmla="*/ 538925 w 538924"/>
                <a:gd name="connsiteY16" fmla="*/ 181356 h 307657"/>
                <a:gd name="connsiteX17" fmla="*/ 526637 w 538924"/>
                <a:gd name="connsiteY17" fmla="*/ 155258 h 307657"/>
                <a:gd name="connsiteX18" fmla="*/ 413004 w 538924"/>
                <a:gd name="connsiteY18" fmla="*/ 55912 h 307657"/>
                <a:gd name="connsiteX19" fmla="*/ 456343 w 538924"/>
                <a:gd name="connsiteY19" fmla="*/ 113062 h 307657"/>
                <a:gd name="connsiteX20" fmla="*/ 379095 w 538924"/>
                <a:gd name="connsiteY20" fmla="*/ 113062 h 307657"/>
                <a:gd name="connsiteX21" fmla="*/ 371666 w 538924"/>
                <a:gd name="connsiteY21" fmla="*/ 105727 h 307657"/>
                <a:gd name="connsiteX22" fmla="*/ 371666 w 538924"/>
                <a:gd name="connsiteY22" fmla="*/ 60579 h 307657"/>
                <a:gd name="connsiteX23" fmla="*/ 376428 w 538924"/>
                <a:gd name="connsiteY23" fmla="*/ 55912 h 307657"/>
                <a:gd name="connsiteX24" fmla="*/ 413099 w 538924"/>
                <a:gd name="connsiteY24" fmla="*/ 55912 h 307657"/>
                <a:gd name="connsiteX25" fmla="*/ 117253 w 538924"/>
                <a:gd name="connsiteY25" fmla="*/ 291560 h 307657"/>
                <a:gd name="connsiteX26" fmla="*/ 74200 w 538924"/>
                <a:gd name="connsiteY26" fmla="*/ 248888 h 307657"/>
                <a:gd name="connsiteX27" fmla="*/ 117253 w 538924"/>
                <a:gd name="connsiteY27" fmla="*/ 206216 h 307657"/>
                <a:gd name="connsiteX28" fmla="*/ 160306 w 538924"/>
                <a:gd name="connsiteY28" fmla="*/ 248888 h 307657"/>
                <a:gd name="connsiteX29" fmla="*/ 117253 w 538924"/>
                <a:gd name="connsiteY29" fmla="*/ 291560 h 307657"/>
                <a:gd name="connsiteX30" fmla="*/ 175832 w 538924"/>
                <a:gd name="connsiteY30" fmla="*/ 239935 h 307657"/>
                <a:gd name="connsiteX31" fmla="*/ 117253 w 538924"/>
                <a:gd name="connsiteY31" fmla="*/ 190119 h 307657"/>
                <a:gd name="connsiteX32" fmla="*/ 58674 w 538924"/>
                <a:gd name="connsiteY32" fmla="*/ 239935 h 307657"/>
                <a:gd name="connsiteX33" fmla="*/ 27146 w 538924"/>
                <a:gd name="connsiteY33" fmla="*/ 239935 h 307657"/>
                <a:gd name="connsiteX34" fmla="*/ 16192 w 538924"/>
                <a:gd name="connsiteY34" fmla="*/ 229172 h 307657"/>
                <a:gd name="connsiteX35" fmla="*/ 16192 w 538924"/>
                <a:gd name="connsiteY35" fmla="*/ 31337 h 307657"/>
                <a:gd name="connsiteX36" fmla="*/ 31718 w 538924"/>
                <a:gd name="connsiteY36" fmla="*/ 16288 h 307657"/>
                <a:gd name="connsiteX37" fmla="*/ 88487 w 538924"/>
                <a:gd name="connsiteY37" fmla="*/ 16288 h 307657"/>
                <a:gd name="connsiteX38" fmla="*/ 277844 w 538924"/>
                <a:gd name="connsiteY38" fmla="*/ 240030 h 307657"/>
                <a:gd name="connsiteX39" fmla="*/ 175832 w 538924"/>
                <a:gd name="connsiteY39" fmla="*/ 240030 h 307657"/>
                <a:gd name="connsiteX40" fmla="*/ 431387 w 538924"/>
                <a:gd name="connsiteY40" fmla="*/ 291560 h 307657"/>
                <a:gd name="connsiteX41" fmla="*/ 388334 w 538924"/>
                <a:gd name="connsiteY41" fmla="*/ 248888 h 307657"/>
                <a:gd name="connsiteX42" fmla="*/ 431387 w 538924"/>
                <a:gd name="connsiteY42" fmla="*/ 206216 h 307657"/>
                <a:gd name="connsiteX43" fmla="*/ 474440 w 538924"/>
                <a:gd name="connsiteY43" fmla="*/ 248888 h 307657"/>
                <a:gd name="connsiteX44" fmla="*/ 431387 w 538924"/>
                <a:gd name="connsiteY44" fmla="*/ 291560 h 307657"/>
                <a:gd name="connsiteX45" fmla="*/ 522732 w 538924"/>
                <a:gd name="connsiteY45" fmla="*/ 230886 h 307657"/>
                <a:gd name="connsiteX46" fmla="*/ 514636 w 538924"/>
                <a:gd name="connsiteY46" fmla="*/ 238601 h 307657"/>
                <a:gd name="connsiteX47" fmla="*/ 489775 w 538924"/>
                <a:gd name="connsiteY47" fmla="*/ 238601 h 307657"/>
                <a:gd name="connsiteX48" fmla="*/ 431387 w 538924"/>
                <a:gd name="connsiteY48" fmla="*/ 190024 h 307657"/>
                <a:gd name="connsiteX49" fmla="*/ 372809 w 538924"/>
                <a:gd name="connsiteY49" fmla="*/ 239840 h 307657"/>
                <a:gd name="connsiteX50" fmla="*/ 299085 w 538924"/>
                <a:gd name="connsiteY50" fmla="*/ 239840 h 307657"/>
                <a:gd name="connsiteX51" fmla="*/ 109728 w 538924"/>
                <a:gd name="connsiteY51" fmla="*/ 16097 h 307657"/>
                <a:gd name="connsiteX52" fmla="*/ 358521 w 538924"/>
                <a:gd name="connsiteY52" fmla="*/ 16097 h 307657"/>
                <a:gd name="connsiteX53" fmla="*/ 397002 w 538924"/>
                <a:gd name="connsiteY53" fmla="*/ 34671 h 307657"/>
                <a:gd name="connsiteX54" fmla="*/ 400717 w 538924"/>
                <a:gd name="connsiteY54" fmla="*/ 39624 h 307657"/>
                <a:gd name="connsiteX55" fmla="*/ 376333 w 538924"/>
                <a:gd name="connsiteY55" fmla="*/ 39624 h 307657"/>
                <a:gd name="connsiteX56" fmla="*/ 355378 w 538924"/>
                <a:gd name="connsiteY56" fmla="*/ 60484 h 307657"/>
                <a:gd name="connsiteX57" fmla="*/ 355378 w 538924"/>
                <a:gd name="connsiteY57" fmla="*/ 105632 h 307657"/>
                <a:gd name="connsiteX58" fmla="*/ 379000 w 538924"/>
                <a:gd name="connsiteY58" fmla="*/ 129159 h 307657"/>
                <a:gd name="connsiteX59" fmla="*/ 470630 w 538924"/>
                <a:gd name="connsiteY59" fmla="*/ 129159 h 307657"/>
                <a:gd name="connsiteX60" fmla="*/ 516160 w 538924"/>
                <a:gd name="connsiteY60" fmla="*/ 167640 h 307657"/>
                <a:gd name="connsiteX61" fmla="*/ 522637 w 538924"/>
                <a:gd name="connsiteY61" fmla="*/ 181356 h 307657"/>
                <a:gd name="connsiteX62" fmla="*/ 522637 w 538924"/>
                <a:gd name="connsiteY62" fmla="*/ 230791 h 30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38924" h="307657">
                  <a:moveTo>
                    <a:pt x="526637" y="155353"/>
                  </a:moveTo>
                  <a:lnTo>
                    <a:pt x="476821" y="113252"/>
                  </a:lnTo>
                  <a:lnTo>
                    <a:pt x="409861" y="24956"/>
                  </a:lnTo>
                  <a:cubicBezTo>
                    <a:pt x="397764" y="9335"/>
                    <a:pt x="378524" y="0"/>
                    <a:pt x="358521" y="0"/>
                  </a:cubicBezTo>
                  <a:lnTo>
                    <a:pt x="31718" y="0"/>
                  </a:lnTo>
                  <a:cubicBezTo>
                    <a:pt x="14192" y="0"/>
                    <a:pt x="0" y="14002"/>
                    <a:pt x="0" y="31242"/>
                  </a:cubicBezTo>
                  <a:lnTo>
                    <a:pt x="0" y="229076"/>
                  </a:lnTo>
                  <a:cubicBezTo>
                    <a:pt x="0" y="243935"/>
                    <a:pt x="12192" y="256032"/>
                    <a:pt x="27146" y="256032"/>
                  </a:cubicBezTo>
                  <a:lnTo>
                    <a:pt x="58388" y="256032"/>
                  </a:lnTo>
                  <a:cubicBezTo>
                    <a:pt x="62008" y="285083"/>
                    <a:pt x="86963" y="307657"/>
                    <a:pt x="117253" y="307657"/>
                  </a:cubicBezTo>
                  <a:cubicBezTo>
                    <a:pt x="147542" y="307657"/>
                    <a:pt x="172498" y="285083"/>
                    <a:pt x="176117" y="256032"/>
                  </a:cubicBezTo>
                  <a:lnTo>
                    <a:pt x="372523" y="256032"/>
                  </a:lnTo>
                  <a:cubicBezTo>
                    <a:pt x="376142" y="285083"/>
                    <a:pt x="401098" y="307657"/>
                    <a:pt x="431387" y="307657"/>
                  </a:cubicBezTo>
                  <a:cubicBezTo>
                    <a:pt x="461677" y="307657"/>
                    <a:pt x="487394" y="284417"/>
                    <a:pt x="490347" y="254794"/>
                  </a:cubicBezTo>
                  <a:lnTo>
                    <a:pt x="514636" y="254794"/>
                  </a:lnTo>
                  <a:cubicBezTo>
                    <a:pt x="528066" y="254794"/>
                    <a:pt x="538925" y="244031"/>
                    <a:pt x="538925" y="230791"/>
                  </a:cubicBezTo>
                  <a:lnTo>
                    <a:pt x="538925" y="181356"/>
                  </a:lnTo>
                  <a:cubicBezTo>
                    <a:pt x="538925" y="171260"/>
                    <a:pt x="534448" y="161735"/>
                    <a:pt x="526637" y="155258"/>
                  </a:cubicBezTo>
                  <a:close/>
                  <a:moveTo>
                    <a:pt x="413004" y="55912"/>
                  </a:moveTo>
                  <a:lnTo>
                    <a:pt x="456343" y="113062"/>
                  </a:lnTo>
                  <a:lnTo>
                    <a:pt x="379095" y="113062"/>
                  </a:lnTo>
                  <a:cubicBezTo>
                    <a:pt x="374999" y="113062"/>
                    <a:pt x="371666" y="109728"/>
                    <a:pt x="371666" y="105727"/>
                  </a:cubicBezTo>
                  <a:lnTo>
                    <a:pt x="371666" y="60579"/>
                  </a:lnTo>
                  <a:cubicBezTo>
                    <a:pt x="371666" y="58007"/>
                    <a:pt x="373761" y="55912"/>
                    <a:pt x="376428" y="55912"/>
                  </a:cubicBezTo>
                  <a:lnTo>
                    <a:pt x="413099" y="55912"/>
                  </a:lnTo>
                  <a:close/>
                  <a:moveTo>
                    <a:pt x="117253" y="291560"/>
                  </a:moveTo>
                  <a:cubicBezTo>
                    <a:pt x="93536" y="291560"/>
                    <a:pt x="74200" y="272415"/>
                    <a:pt x="74200" y="248888"/>
                  </a:cubicBezTo>
                  <a:cubicBezTo>
                    <a:pt x="74200" y="225362"/>
                    <a:pt x="93536" y="206216"/>
                    <a:pt x="117253" y="206216"/>
                  </a:cubicBezTo>
                  <a:cubicBezTo>
                    <a:pt x="140970" y="206216"/>
                    <a:pt x="160306" y="225362"/>
                    <a:pt x="160306" y="248888"/>
                  </a:cubicBezTo>
                  <a:cubicBezTo>
                    <a:pt x="160306" y="272415"/>
                    <a:pt x="140970" y="291560"/>
                    <a:pt x="117253" y="291560"/>
                  </a:cubicBezTo>
                  <a:close/>
                  <a:moveTo>
                    <a:pt x="175832" y="239935"/>
                  </a:moveTo>
                  <a:cubicBezTo>
                    <a:pt x="171450" y="211741"/>
                    <a:pt x="146875" y="190119"/>
                    <a:pt x="117253" y="190119"/>
                  </a:cubicBezTo>
                  <a:cubicBezTo>
                    <a:pt x="87630" y="190119"/>
                    <a:pt x="63056" y="211741"/>
                    <a:pt x="58674" y="239935"/>
                  </a:cubicBezTo>
                  <a:lnTo>
                    <a:pt x="27146" y="239935"/>
                  </a:lnTo>
                  <a:cubicBezTo>
                    <a:pt x="21050" y="239935"/>
                    <a:pt x="16192" y="235077"/>
                    <a:pt x="16192" y="229172"/>
                  </a:cubicBezTo>
                  <a:lnTo>
                    <a:pt x="16192" y="31337"/>
                  </a:lnTo>
                  <a:cubicBezTo>
                    <a:pt x="16192" y="23051"/>
                    <a:pt x="23146" y="16288"/>
                    <a:pt x="31718" y="16288"/>
                  </a:cubicBezTo>
                  <a:lnTo>
                    <a:pt x="88487" y="16288"/>
                  </a:lnTo>
                  <a:lnTo>
                    <a:pt x="277844" y="240030"/>
                  </a:lnTo>
                  <a:lnTo>
                    <a:pt x="175832" y="240030"/>
                  </a:lnTo>
                  <a:close/>
                  <a:moveTo>
                    <a:pt x="431387" y="291560"/>
                  </a:moveTo>
                  <a:cubicBezTo>
                    <a:pt x="407670" y="291560"/>
                    <a:pt x="388334" y="272415"/>
                    <a:pt x="388334" y="248888"/>
                  </a:cubicBezTo>
                  <a:cubicBezTo>
                    <a:pt x="388334" y="225362"/>
                    <a:pt x="407670" y="206216"/>
                    <a:pt x="431387" y="206216"/>
                  </a:cubicBezTo>
                  <a:cubicBezTo>
                    <a:pt x="455105" y="206216"/>
                    <a:pt x="474440" y="225362"/>
                    <a:pt x="474440" y="248888"/>
                  </a:cubicBezTo>
                  <a:cubicBezTo>
                    <a:pt x="474440" y="272415"/>
                    <a:pt x="455105" y="291560"/>
                    <a:pt x="431387" y="291560"/>
                  </a:cubicBezTo>
                  <a:close/>
                  <a:moveTo>
                    <a:pt x="522732" y="230886"/>
                  </a:moveTo>
                  <a:cubicBezTo>
                    <a:pt x="522732" y="235172"/>
                    <a:pt x="519113" y="238601"/>
                    <a:pt x="514636" y="238601"/>
                  </a:cubicBezTo>
                  <a:lnTo>
                    <a:pt x="489775" y="238601"/>
                  </a:lnTo>
                  <a:cubicBezTo>
                    <a:pt x="484918" y="210979"/>
                    <a:pt x="460534" y="190024"/>
                    <a:pt x="431387" y="190024"/>
                  </a:cubicBezTo>
                  <a:cubicBezTo>
                    <a:pt x="402241" y="190024"/>
                    <a:pt x="377190" y="211646"/>
                    <a:pt x="372809" y="239840"/>
                  </a:cubicBezTo>
                  <a:lnTo>
                    <a:pt x="299085" y="239840"/>
                  </a:lnTo>
                  <a:lnTo>
                    <a:pt x="109728" y="16097"/>
                  </a:lnTo>
                  <a:lnTo>
                    <a:pt x="358521" y="16097"/>
                  </a:lnTo>
                  <a:cubicBezTo>
                    <a:pt x="373571" y="16097"/>
                    <a:pt x="387953" y="23051"/>
                    <a:pt x="397002" y="34671"/>
                  </a:cubicBezTo>
                  <a:lnTo>
                    <a:pt x="400717" y="39624"/>
                  </a:lnTo>
                  <a:lnTo>
                    <a:pt x="376333" y="39624"/>
                  </a:lnTo>
                  <a:cubicBezTo>
                    <a:pt x="364808" y="39624"/>
                    <a:pt x="355378" y="48958"/>
                    <a:pt x="355378" y="60484"/>
                  </a:cubicBezTo>
                  <a:lnTo>
                    <a:pt x="355378" y="105632"/>
                  </a:lnTo>
                  <a:cubicBezTo>
                    <a:pt x="355378" y="118586"/>
                    <a:pt x="365950" y="129159"/>
                    <a:pt x="379000" y="129159"/>
                  </a:cubicBezTo>
                  <a:lnTo>
                    <a:pt x="470630" y="129159"/>
                  </a:lnTo>
                  <a:lnTo>
                    <a:pt x="516160" y="167640"/>
                  </a:lnTo>
                  <a:cubicBezTo>
                    <a:pt x="520256" y="171069"/>
                    <a:pt x="522637" y="176117"/>
                    <a:pt x="522637" y="181356"/>
                  </a:cubicBezTo>
                  <a:lnTo>
                    <a:pt x="522637" y="230791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79" name="Rechteck 78">
            <a:extLst>
              <a:ext uri="{FF2B5EF4-FFF2-40B4-BE49-F238E27FC236}">
                <a16:creationId xmlns:a16="http://schemas.microsoft.com/office/drawing/2014/main" id="{AEF07722-6B0D-E93A-AB71-16CBB0FB5C06}"/>
              </a:ext>
            </a:extLst>
          </p:cNvPr>
          <p:cNvSpPr/>
          <p:nvPr/>
        </p:nvSpPr>
        <p:spPr>
          <a:xfrm>
            <a:off x="4279900" y="1619250"/>
            <a:ext cx="3640385" cy="19926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CB0B9FF1-E992-A538-A1D0-300BB8E79112}"/>
              </a:ext>
            </a:extLst>
          </p:cNvPr>
          <p:cNvGrpSpPr/>
          <p:nvPr/>
        </p:nvGrpSpPr>
        <p:grpSpPr>
          <a:xfrm>
            <a:off x="8968739" y="3951376"/>
            <a:ext cx="1883461" cy="1601599"/>
            <a:chOff x="5207401" y="4046266"/>
            <a:chExt cx="1883461" cy="1601599"/>
          </a:xfrm>
        </p:grpSpPr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A06F7453-F5F7-1AD8-40B8-3CAEC3A8B3B0}"/>
                </a:ext>
              </a:extLst>
            </p:cNvPr>
            <p:cNvSpPr txBox="1"/>
            <p:nvPr/>
          </p:nvSpPr>
          <p:spPr>
            <a:xfrm>
              <a:off x="5207401" y="4601425"/>
              <a:ext cx="1883461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b="1" i="0" u="none" strike="noStrike" dirty="0">
                  <a:solidFill>
                    <a:srgbClr val="D7102D"/>
                  </a:solidFill>
                  <a:latin typeface="+mj-lt"/>
                </a:rPr>
                <a:t>736 </a:t>
              </a:r>
              <a:br>
                <a:rPr lang="en-GB" sz="4000" b="1" i="0" u="none" strike="noStrike" dirty="0">
                  <a:solidFill>
                    <a:srgbClr val="D7102D"/>
                  </a:solidFill>
                  <a:latin typeface="+mj-lt"/>
                </a:rPr>
              </a:br>
              <a:r>
                <a:rPr lang="en-GB" sz="1400" dirty="0" err="1">
                  <a:solidFill>
                    <a:srgbClr val="D7102D"/>
                  </a:solidFill>
                  <a:latin typeface="+mj-lt"/>
                </a:rPr>
                <a:t>Miljoni</a:t>
              </a:r>
              <a:r>
                <a:rPr lang="en-GB" sz="1400" dirty="0">
                  <a:solidFill>
                    <a:srgbClr val="D7102D"/>
                  </a:solidFill>
                  <a:latin typeface="+mj-lt"/>
                </a:rPr>
                <a:t> € </a:t>
              </a:r>
              <a:r>
                <a:rPr lang="en-GB" sz="1400" dirty="0" err="1">
                  <a:solidFill>
                    <a:srgbClr val="D7102D"/>
                  </a:solidFill>
                  <a:latin typeface="+mj-lt"/>
                </a:rPr>
                <a:t>apgrozījums</a:t>
              </a:r>
              <a:r>
                <a:rPr lang="en-GB" sz="1400" dirty="0">
                  <a:solidFill>
                    <a:srgbClr val="D7102D"/>
                  </a:solidFill>
                  <a:latin typeface="+mj-lt"/>
                </a:rPr>
                <a:t>  </a:t>
              </a:r>
            </a:p>
            <a:p>
              <a:pPr algn="ctr"/>
              <a:r>
                <a:rPr lang="en-GB" sz="800" dirty="0">
                  <a:solidFill>
                    <a:srgbClr val="D7102D"/>
                  </a:solidFill>
                  <a:latin typeface="+mj-lt"/>
                </a:rPr>
                <a:t>(</a:t>
              </a:r>
              <a:r>
                <a:rPr lang="en-GB" sz="800" dirty="0" err="1">
                  <a:solidFill>
                    <a:srgbClr val="D7102D"/>
                  </a:solidFill>
                  <a:latin typeface="+mj-lt"/>
                </a:rPr>
                <a:t>nekonsolidēts</a:t>
              </a:r>
              <a:r>
                <a:rPr lang="en-GB" sz="800" dirty="0">
                  <a:solidFill>
                    <a:srgbClr val="D7102D"/>
                  </a:solidFill>
                  <a:latin typeface="+mj-lt"/>
                </a:rPr>
                <a:t>)</a:t>
              </a:r>
              <a:endParaRPr lang="en-GB" sz="800" dirty="0">
                <a:solidFill>
                  <a:schemeClr val="tx2"/>
                </a:solidFill>
                <a:effectLst/>
              </a:endParaRPr>
            </a:p>
          </p:txBody>
        </p:sp>
        <p:grpSp>
          <p:nvGrpSpPr>
            <p:cNvPr id="82" name="Grafik 8">
              <a:extLst>
                <a:ext uri="{FF2B5EF4-FFF2-40B4-BE49-F238E27FC236}">
                  <a16:creationId xmlns:a16="http://schemas.microsoft.com/office/drawing/2014/main" id="{169B0EF9-6B5F-C6DB-BE65-65205DA60DE1}"/>
                </a:ext>
              </a:extLst>
            </p:cNvPr>
            <p:cNvGrpSpPr/>
            <p:nvPr/>
          </p:nvGrpSpPr>
          <p:grpSpPr>
            <a:xfrm>
              <a:off x="5731043" y="4046266"/>
              <a:ext cx="589908" cy="484660"/>
              <a:chOff x="6234231" y="4713064"/>
              <a:chExt cx="417361" cy="342898"/>
            </a:xfrm>
            <a:solidFill>
              <a:schemeClr val="tx2"/>
            </a:solidFill>
          </p:grpSpPr>
          <p:sp>
            <p:nvSpPr>
              <p:cNvPr id="83" name="Freihandform: Form 37">
                <a:extLst>
                  <a:ext uri="{FF2B5EF4-FFF2-40B4-BE49-F238E27FC236}">
                    <a16:creationId xmlns:a16="http://schemas.microsoft.com/office/drawing/2014/main" id="{406DD91A-F90A-6F52-FF76-C92A23EA6910}"/>
                  </a:ext>
                </a:extLst>
              </p:cNvPr>
              <p:cNvSpPr/>
              <p:nvPr/>
            </p:nvSpPr>
            <p:spPr>
              <a:xfrm>
                <a:off x="6298025" y="4714110"/>
                <a:ext cx="353567" cy="341852"/>
              </a:xfrm>
              <a:custGeom>
                <a:avLst/>
                <a:gdLst>
                  <a:gd name="connsiteX0" fmla="*/ 270891 w 353567"/>
                  <a:gd name="connsiteY0" fmla="*/ 0 h 341852"/>
                  <a:gd name="connsiteX1" fmla="*/ 270891 w 353567"/>
                  <a:gd name="connsiteY1" fmla="*/ 74104 h 341852"/>
                  <a:gd name="connsiteX2" fmla="*/ 203359 w 353567"/>
                  <a:gd name="connsiteY2" fmla="*/ 74104 h 341852"/>
                  <a:gd name="connsiteX3" fmla="*/ 203359 w 353567"/>
                  <a:gd name="connsiteY3" fmla="*/ 139922 h 341852"/>
                  <a:gd name="connsiteX4" fmla="*/ 135445 w 353567"/>
                  <a:gd name="connsiteY4" fmla="*/ 139922 h 341852"/>
                  <a:gd name="connsiteX5" fmla="*/ 135445 w 353567"/>
                  <a:gd name="connsiteY5" fmla="*/ 207835 h 341852"/>
                  <a:gd name="connsiteX6" fmla="*/ 67913 w 353567"/>
                  <a:gd name="connsiteY6" fmla="*/ 207835 h 341852"/>
                  <a:gd name="connsiteX7" fmla="*/ 67913 w 353567"/>
                  <a:gd name="connsiteY7" fmla="*/ 265938 h 341852"/>
                  <a:gd name="connsiteX8" fmla="*/ 0 w 353567"/>
                  <a:gd name="connsiteY8" fmla="*/ 265938 h 341852"/>
                  <a:gd name="connsiteX9" fmla="*/ 0 w 353567"/>
                  <a:gd name="connsiteY9" fmla="*/ 341852 h 341852"/>
                  <a:gd name="connsiteX10" fmla="*/ 353568 w 353567"/>
                  <a:gd name="connsiteY10" fmla="*/ 341852 h 341852"/>
                  <a:gd name="connsiteX11" fmla="*/ 353568 w 353567"/>
                  <a:gd name="connsiteY11" fmla="*/ 95 h 341852"/>
                  <a:gd name="connsiteX12" fmla="*/ 270986 w 353567"/>
                  <a:gd name="connsiteY12" fmla="*/ 95 h 341852"/>
                  <a:gd name="connsiteX13" fmla="*/ 66389 w 353567"/>
                  <a:gd name="connsiteY13" fmla="*/ 325564 h 341852"/>
                  <a:gd name="connsiteX14" fmla="*/ 16192 w 353567"/>
                  <a:gd name="connsiteY14" fmla="*/ 325564 h 341852"/>
                  <a:gd name="connsiteX15" fmla="*/ 16192 w 353567"/>
                  <a:gd name="connsiteY15" fmla="*/ 282035 h 341852"/>
                  <a:gd name="connsiteX16" fmla="*/ 66389 w 353567"/>
                  <a:gd name="connsiteY16" fmla="*/ 282035 h 341852"/>
                  <a:gd name="connsiteX17" fmla="*/ 66389 w 353567"/>
                  <a:gd name="connsiteY17" fmla="*/ 325564 h 341852"/>
                  <a:gd name="connsiteX18" fmla="*/ 134302 w 353567"/>
                  <a:gd name="connsiteY18" fmla="*/ 325564 h 341852"/>
                  <a:gd name="connsiteX19" fmla="*/ 84106 w 353567"/>
                  <a:gd name="connsiteY19" fmla="*/ 325564 h 341852"/>
                  <a:gd name="connsiteX20" fmla="*/ 84106 w 353567"/>
                  <a:gd name="connsiteY20" fmla="*/ 223933 h 341852"/>
                  <a:gd name="connsiteX21" fmla="*/ 134302 w 353567"/>
                  <a:gd name="connsiteY21" fmla="*/ 223933 h 341852"/>
                  <a:gd name="connsiteX22" fmla="*/ 134302 w 353567"/>
                  <a:gd name="connsiteY22" fmla="*/ 325564 h 341852"/>
                  <a:gd name="connsiteX23" fmla="*/ 201835 w 353567"/>
                  <a:gd name="connsiteY23" fmla="*/ 325564 h 341852"/>
                  <a:gd name="connsiteX24" fmla="*/ 151638 w 353567"/>
                  <a:gd name="connsiteY24" fmla="*/ 325564 h 341852"/>
                  <a:gd name="connsiteX25" fmla="*/ 151638 w 353567"/>
                  <a:gd name="connsiteY25" fmla="*/ 156019 h 341852"/>
                  <a:gd name="connsiteX26" fmla="*/ 201835 w 353567"/>
                  <a:gd name="connsiteY26" fmla="*/ 156019 h 341852"/>
                  <a:gd name="connsiteX27" fmla="*/ 201835 w 353567"/>
                  <a:gd name="connsiteY27" fmla="*/ 325564 h 341852"/>
                  <a:gd name="connsiteX28" fmla="*/ 269748 w 353567"/>
                  <a:gd name="connsiteY28" fmla="*/ 325564 h 341852"/>
                  <a:gd name="connsiteX29" fmla="*/ 219551 w 353567"/>
                  <a:gd name="connsiteY29" fmla="*/ 325564 h 341852"/>
                  <a:gd name="connsiteX30" fmla="*/ 219551 w 353567"/>
                  <a:gd name="connsiteY30" fmla="*/ 90202 h 341852"/>
                  <a:gd name="connsiteX31" fmla="*/ 269748 w 353567"/>
                  <a:gd name="connsiteY31" fmla="*/ 90202 h 341852"/>
                  <a:gd name="connsiteX32" fmla="*/ 269748 w 353567"/>
                  <a:gd name="connsiteY32" fmla="*/ 325564 h 341852"/>
                  <a:gd name="connsiteX33" fmla="*/ 337280 w 353567"/>
                  <a:gd name="connsiteY33" fmla="*/ 325564 h 341852"/>
                  <a:gd name="connsiteX34" fmla="*/ 287084 w 353567"/>
                  <a:gd name="connsiteY34" fmla="*/ 325564 h 341852"/>
                  <a:gd name="connsiteX35" fmla="*/ 287084 w 353567"/>
                  <a:gd name="connsiteY35" fmla="*/ 16097 h 341852"/>
                  <a:gd name="connsiteX36" fmla="*/ 337280 w 353567"/>
                  <a:gd name="connsiteY36" fmla="*/ 16097 h 341852"/>
                  <a:gd name="connsiteX37" fmla="*/ 337280 w 353567"/>
                  <a:gd name="connsiteY37" fmla="*/ 325564 h 341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53567" h="341852">
                    <a:moveTo>
                      <a:pt x="270891" y="0"/>
                    </a:moveTo>
                    <a:lnTo>
                      <a:pt x="270891" y="74104"/>
                    </a:lnTo>
                    <a:lnTo>
                      <a:pt x="203359" y="74104"/>
                    </a:lnTo>
                    <a:lnTo>
                      <a:pt x="203359" y="139922"/>
                    </a:lnTo>
                    <a:lnTo>
                      <a:pt x="135445" y="139922"/>
                    </a:lnTo>
                    <a:lnTo>
                      <a:pt x="135445" y="207835"/>
                    </a:lnTo>
                    <a:lnTo>
                      <a:pt x="67913" y="207835"/>
                    </a:lnTo>
                    <a:lnTo>
                      <a:pt x="67913" y="265938"/>
                    </a:lnTo>
                    <a:lnTo>
                      <a:pt x="0" y="265938"/>
                    </a:lnTo>
                    <a:lnTo>
                      <a:pt x="0" y="341852"/>
                    </a:lnTo>
                    <a:lnTo>
                      <a:pt x="353568" y="341852"/>
                    </a:lnTo>
                    <a:lnTo>
                      <a:pt x="353568" y="95"/>
                    </a:lnTo>
                    <a:lnTo>
                      <a:pt x="270986" y="95"/>
                    </a:lnTo>
                    <a:close/>
                    <a:moveTo>
                      <a:pt x="66389" y="325564"/>
                    </a:moveTo>
                    <a:lnTo>
                      <a:pt x="16192" y="325564"/>
                    </a:lnTo>
                    <a:lnTo>
                      <a:pt x="16192" y="282035"/>
                    </a:lnTo>
                    <a:lnTo>
                      <a:pt x="66389" y="282035"/>
                    </a:lnTo>
                    <a:lnTo>
                      <a:pt x="66389" y="325564"/>
                    </a:lnTo>
                    <a:close/>
                    <a:moveTo>
                      <a:pt x="134302" y="325564"/>
                    </a:moveTo>
                    <a:lnTo>
                      <a:pt x="84106" y="325564"/>
                    </a:lnTo>
                    <a:lnTo>
                      <a:pt x="84106" y="223933"/>
                    </a:lnTo>
                    <a:lnTo>
                      <a:pt x="134302" y="223933"/>
                    </a:lnTo>
                    <a:lnTo>
                      <a:pt x="134302" y="325564"/>
                    </a:lnTo>
                    <a:close/>
                    <a:moveTo>
                      <a:pt x="201835" y="325564"/>
                    </a:moveTo>
                    <a:lnTo>
                      <a:pt x="151638" y="325564"/>
                    </a:lnTo>
                    <a:lnTo>
                      <a:pt x="151638" y="156019"/>
                    </a:lnTo>
                    <a:lnTo>
                      <a:pt x="201835" y="156019"/>
                    </a:lnTo>
                    <a:lnTo>
                      <a:pt x="201835" y="325564"/>
                    </a:lnTo>
                    <a:close/>
                    <a:moveTo>
                      <a:pt x="269748" y="325564"/>
                    </a:moveTo>
                    <a:lnTo>
                      <a:pt x="219551" y="325564"/>
                    </a:lnTo>
                    <a:lnTo>
                      <a:pt x="219551" y="90202"/>
                    </a:lnTo>
                    <a:lnTo>
                      <a:pt x="269748" y="90202"/>
                    </a:lnTo>
                    <a:lnTo>
                      <a:pt x="269748" y="325564"/>
                    </a:lnTo>
                    <a:close/>
                    <a:moveTo>
                      <a:pt x="337280" y="325564"/>
                    </a:moveTo>
                    <a:lnTo>
                      <a:pt x="287084" y="325564"/>
                    </a:lnTo>
                    <a:lnTo>
                      <a:pt x="287084" y="16097"/>
                    </a:lnTo>
                    <a:lnTo>
                      <a:pt x="337280" y="16097"/>
                    </a:lnTo>
                    <a:lnTo>
                      <a:pt x="337280" y="3255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dirty="0"/>
              </a:p>
            </p:txBody>
          </p:sp>
          <p:sp>
            <p:nvSpPr>
              <p:cNvPr id="84" name="Freihandform: Form 38">
                <a:extLst>
                  <a:ext uri="{FF2B5EF4-FFF2-40B4-BE49-F238E27FC236}">
                    <a16:creationId xmlns:a16="http://schemas.microsoft.com/office/drawing/2014/main" id="{A7684A71-6FF5-B01B-76BB-915291892996}"/>
                  </a:ext>
                </a:extLst>
              </p:cNvPr>
              <p:cNvSpPr/>
              <p:nvPr/>
            </p:nvSpPr>
            <p:spPr>
              <a:xfrm>
                <a:off x="6234231" y="4713064"/>
                <a:ext cx="245340" cy="245554"/>
              </a:xfrm>
              <a:custGeom>
                <a:avLst/>
                <a:gdLst>
                  <a:gd name="connsiteX0" fmla="*/ 229148 w 245340"/>
                  <a:gd name="connsiteY0" fmla="*/ 69056 h 245554"/>
                  <a:gd name="connsiteX1" fmla="*/ 237244 w 245340"/>
                  <a:gd name="connsiteY1" fmla="*/ 77153 h 245554"/>
                  <a:gd name="connsiteX2" fmla="*/ 245340 w 245340"/>
                  <a:gd name="connsiteY2" fmla="*/ 69056 h 245554"/>
                  <a:gd name="connsiteX3" fmla="*/ 245340 w 245340"/>
                  <a:gd name="connsiteY3" fmla="*/ 7906 h 245554"/>
                  <a:gd name="connsiteX4" fmla="*/ 245340 w 245340"/>
                  <a:gd name="connsiteY4" fmla="*/ 7906 h 245554"/>
                  <a:gd name="connsiteX5" fmla="*/ 244769 w 245340"/>
                  <a:gd name="connsiteY5" fmla="*/ 4858 h 245554"/>
                  <a:gd name="connsiteX6" fmla="*/ 244769 w 245340"/>
                  <a:gd name="connsiteY6" fmla="*/ 4858 h 245554"/>
                  <a:gd name="connsiteX7" fmla="*/ 244769 w 245340"/>
                  <a:gd name="connsiteY7" fmla="*/ 4858 h 245554"/>
                  <a:gd name="connsiteX8" fmla="*/ 243054 w 245340"/>
                  <a:gd name="connsiteY8" fmla="*/ 2286 h 245554"/>
                  <a:gd name="connsiteX9" fmla="*/ 243054 w 245340"/>
                  <a:gd name="connsiteY9" fmla="*/ 2286 h 245554"/>
                  <a:gd name="connsiteX10" fmla="*/ 243054 w 245340"/>
                  <a:gd name="connsiteY10" fmla="*/ 2286 h 245554"/>
                  <a:gd name="connsiteX11" fmla="*/ 243054 w 245340"/>
                  <a:gd name="connsiteY11" fmla="*/ 2286 h 245554"/>
                  <a:gd name="connsiteX12" fmla="*/ 243054 w 245340"/>
                  <a:gd name="connsiteY12" fmla="*/ 2286 h 245554"/>
                  <a:gd name="connsiteX13" fmla="*/ 243054 w 245340"/>
                  <a:gd name="connsiteY13" fmla="*/ 2286 h 245554"/>
                  <a:gd name="connsiteX14" fmla="*/ 243054 w 245340"/>
                  <a:gd name="connsiteY14" fmla="*/ 2286 h 245554"/>
                  <a:gd name="connsiteX15" fmla="*/ 243054 w 245340"/>
                  <a:gd name="connsiteY15" fmla="*/ 2286 h 245554"/>
                  <a:gd name="connsiteX16" fmla="*/ 243054 w 245340"/>
                  <a:gd name="connsiteY16" fmla="*/ 2286 h 245554"/>
                  <a:gd name="connsiteX17" fmla="*/ 243054 w 245340"/>
                  <a:gd name="connsiteY17" fmla="*/ 2286 h 245554"/>
                  <a:gd name="connsiteX18" fmla="*/ 240482 w 245340"/>
                  <a:gd name="connsiteY18" fmla="*/ 571 h 245554"/>
                  <a:gd name="connsiteX19" fmla="*/ 237435 w 245340"/>
                  <a:gd name="connsiteY19" fmla="*/ 0 h 245554"/>
                  <a:gd name="connsiteX20" fmla="*/ 176284 w 245340"/>
                  <a:gd name="connsiteY20" fmla="*/ 0 h 245554"/>
                  <a:gd name="connsiteX21" fmla="*/ 168188 w 245340"/>
                  <a:gd name="connsiteY21" fmla="*/ 8096 h 245554"/>
                  <a:gd name="connsiteX22" fmla="*/ 176284 w 245340"/>
                  <a:gd name="connsiteY22" fmla="*/ 16193 h 245554"/>
                  <a:gd name="connsiteX23" fmla="*/ 217908 w 245340"/>
                  <a:gd name="connsiteY23" fmla="*/ 16193 h 245554"/>
                  <a:gd name="connsiteX24" fmla="*/ 2357 w 245340"/>
                  <a:gd name="connsiteY24" fmla="*/ 231743 h 245554"/>
                  <a:gd name="connsiteX25" fmla="*/ 2357 w 245340"/>
                  <a:gd name="connsiteY25" fmla="*/ 243173 h 245554"/>
                  <a:gd name="connsiteX26" fmla="*/ 8073 w 245340"/>
                  <a:gd name="connsiteY26" fmla="*/ 245554 h 245554"/>
                  <a:gd name="connsiteX27" fmla="*/ 13788 w 245340"/>
                  <a:gd name="connsiteY27" fmla="*/ 243173 h 245554"/>
                  <a:gd name="connsiteX28" fmla="*/ 229338 w 245340"/>
                  <a:gd name="connsiteY28" fmla="*/ 27622 h 245554"/>
                  <a:gd name="connsiteX29" fmla="*/ 229338 w 245340"/>
                  <a:gd name="connsiteY29" fmla="*/ 69247 h 245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45340" h="245554">
                    <a:moveTo>
                      <a:pt x="229148" y="69056"/>
                    </a:moveTo>
                    <a:cubicBezTo>
                      <a:pt x="229148" y="73533"/>
                      <a:pt x="232767" y="77153"/>
                      <a:pt x="237244" y="77153"/>
                    </a:cubicBezTo>
                    <a:cubicBezTo>
                      <a:pt x="241721" y="77153"/>
                      <a:pt x="245340" y="73533"/>
                      <a:pt x="245340" y="69056"/>
                    </a:cubicBezTo>
                    <a:lnTo>
                      <a:pt x="245340" y="7906"/>
                    </a:lnTo>
                    <a:lnTo>
                      <a:pt x="245340" y="7906"/>
                    </a:lnTo>
                    <a:cubicBezTo>
                      <a:pt x="245340" y="6763"/>
                      <a:pt x="245150" y="5715"/>
                      <a:pt x="244769" y="4858"/>
                    </a:cubicBezTo>
                    <a:lnTo>
                      <a:pt x="244769" y="4858"/>
                    </a:lnTo>
                    <a:cubicBezTo>
                      <a:pt x="244769" y="4858"/>
                      <a:pt x="244769" y="4858"/>
                      <a:pt x="244769" y="4858"/>
                    </a:cubicBezTo>
                    <a:cubicBezTo>
                      <a:pt x="244388" y="3905"/>
                      <a:pt x="243816" y="3048"/>
                      <a:pt x="243054" y="2286"/>
                    </a:cubicBezTo>
                    <a:cubicBezTo>
                      <a:pt x="243054" y="2286"/>
                      <a:pt x="243054" y="2286"/>
                      <a:pt x="243054" y="2286"/>
                    </a:cubicBezTo>
                    <a:lnTo>
                      <a:pt x="243054" y="2286"/>
                    </a:lnTo>
                    <a:cubicBezTo>
                      <a:pt x="243054" y="2286"/>
                      <a:pt x="243054" y="2286"/>
                      <a:pt x="243054" y="2286"/>
                    </a:cubicBezTo>
                    <a:cubicBezTo>
                      <a:pt x="243054" y="2286"/>
                      <a:pt x="243054" y="2286"/>
                      <a:pt x="243054" y="2286"/>
                    </a:cubicBezTo>
                    <a:cubicBezTo>
                      <a:pt x="243054" y="2286"/>
                      <a:pt x="243054" y="2286"/>
                      <a:pt x="243054" y="2286"/>
                    </a:cubicBezTo>
                    <a:cubicBezTo>
                      <a:pt x="243054" y="2286"/>
                      <a:pt x="243054" y="2286"/>
                      <a:pt x="243054" y="2286"/>
                    </a:cubicBezTo>
                    <a:cubicBezTo>
                      <a:pt x="243054" y="2286"/>
                      <a:pt x="243054" y="2286"/>
                      <a:pt x="243054" y="2286"/>
                    </a:cubicBezTo>
                    <a:cubicBezTo>
                      <a:pt x="243054" y="2286"/>
                      <a:pt x="243054" y="2286"/>
                      <a:pt x="243054" y="2286"/>
                    </a:cubicBezTo>
                    <a:cubicBezTo>
                      <a:pt x="243054" y="2286"/>
                      <a:pt x="243054" y="2286"/>
                      <a:pt x="243054" y="2286"/>
                    </a:cubicBezTo>
                    <a:cubicBezTo>
                      <a:pt x="242292" y="1524"/>
                      <a:pt x="241435" y="953"/>
                      <a:pt x="240482" y="571"/>
                    </a:cubicBezTo>
                    <a:cubicBezTo>
                      <a:pt x="239530" y="190"/>
                      <a:pt x="238482" y="0"/>
                      <a:pt x="237435" y="0"/>
                    </a:cubicBezTo>
                    <a:lnTo>
                      <a:pt x="176284" y="0"/>
                    </a:lnTo>
                    <a:cubicBezTo>
                      <a:pt x="171807" y="0"/>
                      <a:pt x="168188" y="3620"/>
                      <a:pt x="168188" y="8096"/>
                    </a:cubicBezTo>
                    <a:cubicBezTo>
                      <a:pt x="168188" y="12573"/>
                      <a:pt x="171807" y="16193"/>
                      <a:pt x="176284" y="16193"/>
                    </a:cubicBezTo>
                    <a:lnTo>
                      <a:pt x="217908" y="16193"/>
                    </a:lnTo>
                    <a:lnTo>
                      <a:pt x="2357" y="231743"/>
                    </a:lnTo>
                    <a:cubicBezTo>
                      <a:pt x="-786" y="234887"/>
                      <a:pt x="-786" y="240030"/>
                      <a:pt x="2357" y="243173"/>
                    </a:cubicBezTo>
                    <a:cubicBezTo>
                      <a:pt x="3977" y="244793"/>
                      <a:pt x="5977" y="245554"/>
                      <a:pt x="8073" y="245554"/>
                    </a:cubicBezTo>
                    <a:cubicBezTo>
                      <a:pt x="10168" y="245554"/>
                      <a:pt x="12264" y="244793"/>
                      <a:pt x="13788" y="243173"/>
                    </a:cubicBezTo>
                    <a:lnTo>
                      <a:pt x="229338" y="27622"/>
                    </a:lnTo>
                    <a:lnTo>
                      <a:pt x="229338" y="6924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BBDE470E-0B36-576C-92E3-71012B282281}"/>
              </a:ext>
            </a:extLst>
          </p:cNvPr>
          <p:cNvGrpSpPr/>
          <p:nvPr/>
        </p:nvGrpSpPr>
        <p:grpSpPr>
          <a:xfrm>
            <a:off x="5664508" y="1833822"/>
            <a:ext cx="934000" cy="1513817"/>
            <a:chOff x="4058973" y="1994508"/>
            <a:chExt cx="934000" cy="1513817"/>
          </a:xfrm>
        </p:grpSpPr>
        <p:sp>
          <p:nvSpPr>
            <p:cNvPr id="86" name="Textfeld 85">
              <a:extLst>
                <a:ext uri="{FF2B5EF4-FFF2-40B4-BE49-F238E27FC236}">
                  <a16:creationId xmlns:a16="http://schemas.microsoft.com/office/drawing/2014/main" id="{721F790E-047E-817D-7479-1DBF9C3B0ED4}"/>
                </a:ext>
              </a:extLst>
            </p:cNvPr>
            <p:cNvSpPr txBox="1"/>
            <p:nvPr/>
          </p:nvSpPr>
          <p:spPr>
            <a:xfrm>
              <a:off x="4058973" y="2584995"/>
              <a:ext cx="93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/>
              <a:r>
                <a:rPr lang="en-GB" sz="4000" b="1" i="0" u="none" strike="noStrike" dirty="0">
                  <a:solidFill>
                    <a:srgbClr val="D7102D"/>
                  </a:solidFill>
                  <a:latin typeface="+mj-lt"/>
                </a:rPr>
                <a:t>41</a:t>
              </a:r>
            </a:p>
            <a:p>
              <a:pPr algn="ctr"/>
              <a:r>
                <a:rPr lang="en-GB" sz="1400" dirty="0" err="1">
                  <a:solidFill>
                    <a:srgbClr val="D7102D"/>
                  </a:solidFill>
                  <a:latin typeface="+mj-lt"/>
                </a:rPr>
                <a:t>Valstis</a:t>
              </a:r>
              <a:endParaRPr lang="en-GB" sz="1400" b="0" i="0" u="none" strike="noStrike" dirty="0">
                <a:solidFill>
                  <a:srgbClr val="D7102D"/>
                </a:solidFill>
                <a:latin typeface="+mj-lt"/>
              </a:endParaRPr>
            </a:p>
          </p:txBody>
        </p:sp>
        <p:grpSp>
          <p:nvGrpSpPr>
            <p:cNvPr id="87" name="Gruppieren 86">
              <a:extLst>
                <a:ext uri="{FF2B5EF4-FFF2-40B4-BE49-F238E27FC236}">
                  <a16:creationId xmlns:a16="http://schemas.microsoft.com/office/drawing/2014/main" id="{41FFEBD8-6887-8F18-CCAE-22060800F30A}"/>
                </a:ext>
              </a:extLst>
            </p:cNvPr>
            <p:cNvGrpSpPr/>
            <p:nvPr/>
          </p:nvGrpSpPr>
          <p:grpSpPr>
            <a:xfrm>
              <a:off x="4286250" y="1994508"/>
              <a:ext cx="558038" cy="558038"/>
              <a:chOff x="5886450" y="3219450"/>
              <a:chExt cx="417576" cy="417576"/>
            </a:xfrm>
            <a:solidFill>
              <a:schemeClr val="tx2"/>
            </a:solidFill>
          </p:grpSpPr>
          <p:sp>
            <p:nvSpPr>
              <p:cNvPr id="88" name="Freihandform: Form 40">
                <a:extLst>
                  <a:ext uri="{FF2B5EF4-FFF2-40B4-BE49-F238E27FC236}">
                    <a16:creationId xmlns:a16="http://schemas.microsoft.com/office/drawing/2014/main" id="{E3348277-BA06-F4A3-11BC-43C43BCD054F}"/>
                  </a:ext>
                </a:extLst>
              </p:cNvPr>
              <p:cNvSpPr/>
              <p:nvPr/>
            </p:nvSpPr>
            <p:spPr>
              <a:xfrm>
                <a:off x="5886450" y="3219450"/>
                <a:ext cx="417576" cy="417576"/>
              </a:xfrm>
              <a:custGeom>
                <a:avLst/>
                <a:gdLst>
                  <a:gd name="connsiteX0" fmla="*/ 417576 w 417576"/>
                  <a:gd name="connsiteY0" fmla="*/ 96393 h 417576"/>
                  <a:gd name="connsiteX1" fmla="*/ 321183 w 417576"/>
                  <a:gd name="connsiteY1" fmla="*/ 0 h 417576"/>
                  <a:gd name="connsiteX2" fmla="*/ 234220 w 417576"/>
                  <a:gd name="connsiteY2" fmla="*/ 54864 h 417576"/>
                  <a:gd name="connsiteX3" fmla="*/ 184785 w 417576"/>
                  <a:gd name="connsiteY3" fmla="*/ 48101 h 417576"/>
                  <a:gd name="connsiteX4" fmla="*/ 0 w 417576"/>
                  <a:gd name="connsiteY4" fmla="*/ 232886 h 417576"/>
                  <a:gd name="connsiteX5" fmla="*/ 184690 w 417576"/>
                  <a:gd name="connsiteY5" fmla="*/ 417576 h 417576"/>
                  <a:gd name="connsiteX6" fmla="*/ 369380 w 417576"/>
                  <a:gd name="connsiteY6" fmla="*/ 232886 h 417576"/>
                  <a:gd name="connsiteX7" fmla="*/ 366903 w 417576"/>
                  <a:gd name="connsiteY7" fmla="*/ 202787 h 417576"/>
                  <a:gd name="connsiteX8" fmla="*/ 417576 w 417576"/>
                  <a:gd name="connsiteY8" fmla="*/ 96393 h 417576"/>
                  <a:gd name="connsiteX9" fmla="*/ 137446 w 417576"/>
                  <a:gd name="connsiteY9" fmla="*/ 71057 h 417576"/>
                  <a:gd name="connsiteX10" fmla="*/ 97536 w 417576"/>
                  <a:gd name="connsiteY10" fmla="*/ 152495 h 417576"/>
                  <a:gd name="connsiteX11" fmla="*/ 36576 w 417576"/>
                  <a:gd name="connsiteY11" fmla="*/ 152495 h 417576"/>
                  <a:gd name="connsiteX12" fmla="*/ 137446 w 417576"/>
                  <a:gd name="connsiteY12" fmla="*/ 71057 h 417576"/>
                  <a:gd name="connsiteX13" fmla="*/ 16193 w 417576"/>
                  <a:gd name="connsiteY13" fmla="*/ 232886 h 417576"/>
                  <a:gd name="connsiteX14" fmla="*/ 28861 w 417576"/>
                  <a:gd name="connsiteY14" fmla="*/ 168688 h 417576"/>
                  <a:gd name="connsiteX15" fmla="*/ 94012 w 417576"/>
                  <a:gd name="connsiteY15" fmla="*/ 168688 h 417576"/>
                  <a:gd name="connsiteX16" fmla="*/ 88297 w 417576"/>
                  <a:gd name="connsiteY16" fmla="*/ 232886 h 417576"/>
                  <a:gd name="connsiteX17" fmla="*/ 94012 w 417576"/>
                  <a:gd name="connsiteY17" fmla="*/ 296990 h 417576"/>
                  <a:gd name="connsiteX18" fmla="*/ 28861 w 417576"/>
                  <a:gd name="connsiteY18" fmla="*/ 296990 h 417576"/>
                  <a:gd name="connsiteX19" fmla="*/ 16193 w 417576"/>
                  <a:gd name="connsiteY19" fmla="*/ 232886 h 417576"/>
                  <a:gd name="connsiteX20" fmla="*/ 36576 w 417576"/>
                  <a:gd name="connsiteY20" fmla="*/ 313277 h 417576"/>
                  <a:gd name="connsiteX21" fmla="*/ 97536 w 417576"/>
                  <a:gd name="connsiteY21" fmla="*/ 313277 h 417576"/>
                  <a:gd name="connsiteX22" fmla="*/ 137446 w 417576"/>
                  <a:gd name="connsiteY22" fmla="*/ 394716 h 417576"/>
                  <a:gd name="connsiteX23" fmla="*/ 36576 w 417576"/>
                  <a:gd name="connsiteY23" fmla="*/ 313277 h 417576"/>
                  <a:gd name="connsiteX24" fmla="*/ 176594 w 417576"/>
                  <a:gd name="connsiteY24" fmla="*/ 400526 h 417576"/>
                  <a:gd name="connsiteX25" fmla="*/ 114491 w 417576"/>
                  <a:gd name="connsiteY25" fmla="*/ 313277 h 417576"/>
                  <a:gd name="connsiteX26" fmla="*/ 176594 w 417576"/>
                  <a:gd name="connsiteY26" fmla="*/ 313277 h 417576"/>
                  <a:gd name="connsiteX27" fmla="*/ 176594 w 417576"/>
                  <a:gd name="connsiteY27" fmla="*/ 400526 h 417576"/>
                  <a:gd name="connsiteX28" fmla="*/ 176594 w 417576"/>
                  <a:gd name="connsiteY28" fmla="*/ 297085 h 417576"/>
                  <a:gd name="connsiteX29" fmla="*/ 110776 w 417576"/>
                  <a:gd name="connsiteY29" fmla="*/ 297085 h 417576"/>
                  <a:gd name="connsiteX30" fmla="*/ 104489 w 417576"/>
                  <a:gd name="connsiteY30" fmla="*/ 232981 h 417576"/>
                  <a:gd name="connsiteX31" fmla="*/ 110776 w 417576"/>
                  <a:gd name="connsiteY31" fmla="*/ 168783 h 417576"/>
                  <a:gd name="connsiteX32" fmla="*/ 176594 w 417576"/>
                  <a:gd name="connsiteY32" fmla="*/ 168783 h 417576"/>
                  <a:gd name="connsiteX33" fmla="*/ 176594 w 417576"/>
                  <a:gd name="connsiteY33" fmla="*/ 297085 h 417576"/>
                  <a:gd name="connsiteX34" fmla="*/ 176594 w 417576"/>
                  <a:gd name="connsiteY34" fmla="*/ 152591 h 417576"/>
                  <a:gd name="connsiteX35" fmla="*/ 114491 w 417576"/>
                  <a:gd name="connsiteY35" fmla="*/ 152591 h 417576"/>
                  <a:gd name="connsiteX36" fmla="*/ 176594 w 417576"/>
                  <a:gd name="connsiteY36" fmla="*/ 65342 h 417576"/>
                  <a:gd name="connsiteX37" fmla="*/ 176594 w 417576"/>
                  <a:gd name="connsiteY37" fmla="*/ 152591 h 417576"/>
                  <a:gd name="connsiteX38" fmla="*/ 321183 w 417576"/>
                  <a:gd name="connsiteY38" fmla="*/ 16193 h 417576"/>
                  <a:gd name="connsiteX39" fmla="*/ 401384 w 417576"/>
                  <a:gd name="connsiteY39" fmla="*/ 96393 h 417576"/>
                  <a:gd name="connsiteX40" fmla="*/ 321183 w 417576"/>
                  <a:gd name="connsiteY40" fmla="*/ 236315 h 417576"/>
                  <a:gd name="connsiteX41" fmla="*/ 240983 w 417576"/>
                  <a:gd name="connsiteY41" fmla="*/ 96393 h 417576"/>
                  <a:gd name="connsiteX42" fmla="*/ 321183 w 417576"/>
                  <a:gd name="connsiteY42" fmla="*/ 16193 h 417576"/>
                  <a:gd name="connsiteX43" fmla="*/ 192786 w 417576"/>
                  <a:gd name="connsiteY43" fmla="*/ 65246 h 417576"/>
                  <a:gd name="connsiteX44" fmla="*/ 225076 w 417576"/>
                  <a:gd name="connsiteY44" fmla="*/ 88106 h 417576"/>
                  <a:gd name="connsiteX45" fmla="*/ 224695 w 417576"/>
                  <a:gd name="connsiteY45" fmla="*/ 96393 h 417576"/>
                  <a:gd name="connsiteX46" fmla="*/ 243650 w 417576"/>
                  <a:gd name="connsiteY46" fmla="*/ 152495 h 417576"/>
                  <a:gd name="connsiteX47" fmla="*/ 192691 w 417576"/>
                  <a:gd name="connsiteY47" fmla="*/ 152495 h 417576"/>
                  <a:gd name="connsiteX48" fmla="*/ 192691 w 417576"/>
                  <a:gd name="connsiteY48" fmla="*/ 65246 h 417576"/>
                  <a:gd name="connsiteX49" fmla="*/ 192786 w 417576"/>
                  <a:gd name="connsiteY49" fmla="*/ 168688 h 417576"/>
                  <a:gd name="connsiteX50" fmla="*/ 252984 w 417576"/>
                  <a:gd name="connsiteY50" fmla="*/ 168688 h 417576"/>
                  <a:gd name="connsiteX51" fmla="*/ 260985 w 417576"/>
                  <a:gd name="connsiteY51" fmla="*/ 181547 h 417576"/>
                  <a:gd name="connsiteX52" fmla="*/ 264890 w 417576"/>
                  <a:gd name="connsiteY52" fmla="*/ 232886 h 417576"/>
                  <a:gd name="connsiteX53" fmla="*/ 258604 w 417576"/>
                  <a:gd name="connsiteY53" fmla="*/ 296990 h 417576"/>
                  <a:gd name="connsiteX54" fmla="*/ 192786 w 417576"/>
                  <a:gd name="connsiteY54" fmla="*/ 296990 h 417576"/>
                  <a:gd name="connsiteX55" fmla="*/ 192786 w 417576"/>
                  <a:gd name="connsiteY55" fmla="*/ 168688 h 417576"/>
                  <a:gd name="connsiteX56" fmla="*/ 192786 w 417576"/>
                  <a:gd name="connsiteY56" fmla="*/ 400431 h 417576"/>
                  <a:gd name="connsiteX57" fmla="*/ 192786 w 417576"/>
                  <a:gd name="connsiteY57" fmla="*/ 313182 h 417576"/>
                  <a:gd name="connsiteX58" fmla="*/ 254889 w 417576"/>
                  <a:gd name="connsiteY58" fmla="*/ 313182 h 417576"/>
                  <a:gd name="connsiteX59" fmla="*/ 192786 w 417576"/>
                  <a:gd name="connsiteY59" fmla="*/ 400431 h 417576"/>
                  <a:gd name="connsiteX60" fmla="*/ 231934 w 417576"/>
                  <a:gd name="connsiteY60" fmla="*/ 394621 h 417576"/>
                  <a:gd name="connsiteX61" fmla="*/ 271844 w 417576"/>
                  <a:gd name="connsiteY61" fmla="*/ 313182 h 417576"/>
                  <a:gd name="connsiteX62" fmla="*/ 332804 w 417576"/>
                  <a:gd name="connsiteY62" fmla="*/ 313182 h 417576"/>
                  <a:gd name="connsiteX63" fmla="*/ 231934 w 417576"/>
                  <a:gd name="connsiteY63" fmla="*/ 394621 h 417576"/>
                  <a:gd name="connsiteX64" fmla="*/ 340519 w 417576"/>
                  <a:gd name="connsiteY64" fmla="*/ 296990 h 417576"/>
                  <a:gd name="connsiteX65" fmla="*/ 275368 w 417576"/>
                  <a:gd name="connsiteY65" fmla="*/ 296990 h 417576"/>
                  <a:gd name="connsiteX66" fmla="*/ 281083 w 417576"/>
                  <a:gd name="connsiteY66" fmla="*/ 232886 h 417576"/>
                  <a:gd name="connsiteX67" fmla="*/ 280321 w 417576"/>
                  <a:gd name="connsiteY67" fmla="*/ 209741 h 417576"/>
                  <a:gd name="connsiteX68" fmla="*/ 314992 w 417576"/>
                  <a:gd name="connsiteY68" fmla="*/ 254222 h 417576"/>
                  <a:gd name="connsiteX69" fmla="*/ 327279 w 417576"/>
                  <a:gd name="connsiteY69" fmla="*/ 254222 h 417576"/>
                  <a:gd name="connsiteX70" fmla="*/ 352806 w 417576"/>
                  <a:gd name="connsiteY70" fmla="*/ 222123 h 417576"/>
                  <a:gd name="connsiteX71" fmla="*/ 353187 w 417576"/>
                  <a:gd name="connsiteY71" fmla="*/ 232886 h 417576"/>
                  <a:gd name="connsiteX72" fmla="*/ 340519 w 417576"/>
                  <a:gd name="connsiteY72" fmla="*/ 296990 h 417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417576" h="417576">
                    <a:moveTo>
                      <a:pt x="417576" y="96393"/>
                    </a:moveTo>
                    <a:cubicBezTo>
                      <a:pt x="417576" y="43244"/>
                      <a:pt x="374333" y="0"/>
                      <a:pt x="321183" y="0"/>
                    </a:cubicBezTo>
                    <a:cubicBezTo>
                      <a:pt x="282893" y="0"/>
                      <a:pt x="249746" y="22479"/>
                      <a:pt x="234220" y="54864"/>
                    </a:cubicBezTo>
                    <a:cubicBezTo>
                      <a:pt x="218123" y="50387"/>
                      <a:pt x="201549" y="48101"/>
                      <a:pt x="184785" y="48101"/>
                    </a:cubicBezTo>
                    <a:cubicBezTo>
                      <a:pt x="82868" y="48197"/>
                      <a:pt x="0" y="131064"/>
                      <a:pt x="0" y="232886"/>
                    </a:cubicBezTo>
                    <a:cubicBezTo>
                      <a:pt x="0" y="334709"/>
                      <a:pt x="82868" y="417576"/>
                      <a:pt x="184690" y="417576"/>
                    </a:cubicBezTo>
                    <a:cubicBezTo>
                      <a:pt x="286512" y="417576"/>
                      <a:pt x="369380" y="334709"/>
                      <a:pt x="369380" y="232886"/>
                    </a:cubicBezTo>
                    <a:cubicBezTo>
                      <a:pt x="369380" y="222980"/>
                      <a:pt x="368522" y="212884"/>
                      <a:pt x="366903" y="202787"/>
                    </a:cubicBezTo>
                    <a:cubicBezTo>
                      <a:pt x="391192" y="168497"/>
                      <a:pt x="417576" y="124587"/>
                      <a:pt x="417576" y="96393"/>
                    </a:cubicBezTo>
                    <a:close/>
                    <a:moveTo>
                      <a:pt x="137446" y="71057"/>
                    </a:moveTo>
                    <a:cubicBezTo>
                      <a:pt x="120015" y="89440"/>
                      <a:pt x="106109" y="117824"/>
                      <a:pt x="97536" y="152495"/>
                    </a:cubicBezTo>
                    <a:lnTo>
                      <a:pt x="36576" y="152495"/>
                    </a:lnTo>
                    <a:cubicBezTo>
                      <a:pt x="57817" y="113538"/>
                      <a:pt x="94012" y="83725"/>
                      <a:pt x="137446" y="71057"/>
                    </a:cubicBezTo>
                    <a:close/>
                    <a:moveTo>
                      <a:pt x="16193" y="232886"/>
                    </a:moveTo>
                    <a:cubicBezTo>
                      <a:pt x="16193" y="210217"/>
                      <a:pt x="20669" y="188500"/>
                      <a:pt x="28861" y="168688"/>
                    </a:cubicBezTo>
                    <a:lnTo>
                      <a:pt x="94012" y="168688"/>
                    </a:lnTo>
                    <a:cubicBezTo>
                      <a:pt x="90297" y="188595"/>
                      <a:pt x="88297" y="210217"/>
                      <a:pt x="88297" y="232886"/>
                    </a:cubicBezTo>
                    <a:cubicBezTo>
                      <a:pt x="88297" y="255556"/>
                      <a:pt x="90297" y="277178"/>
                      <a:pt x="94012" y="296990"/>
                    </a:cubicBezTo>
                    <a:lnTo>
                      <a:pt x="28861" y="296990"/>
                    </a:lnTo>
                    <a:cubicBezTo>
                      <a:pt x="20669" y="277178"/>
                      <a:pt x="16193" y="255556"/>
                      <a:pt x="16193" y="232886"/>
                    </a:cubicBezTo>
                    <a:close/>
                    <a:moveTo>
                      <a:pt x="36576" y="313277"/>
                    </a:moveTo>
                    <a:lnTo>
                      <a:pt x="97536" y="313277"/>
                    </a:lnTo>
                    <a:cubicBezTo>
                      <a:pt x="106109" y="347948"/>
                      <a:pt x="120015" y="376333"/>
                      <a:pt x="137446" y="394716"/>
                    </a:cubicBezTo>
                    <a:cubicBezTo>
                      <a:pt x="94012" y="382048"/>
                      <a:pt x="57817" y="352330"/>
                      <a:pt x="36576" y="313277"/>
                    </a:cubicBezTo>
                    <a:close/>
                    <a:moveTo>
                      <a:pt x="176594" y="400526"/>
                    </a:moveTo>
                    <a:cubicBezTo>
                      <a:pt x="150209" y="394621"/>
                      <a:pt x="127064" y="360521"/>
                      <a:pt x="114491" y="313277"/>
                    </a:cubicBezTo>
                    <a:lnTo>
                      <a:pt x="176594" y="313277"/>
                    </a:lnTo>
                    <a:lnTo>
                      <a:pt x="176594" y="400526"/>
                    </a:lnTo>
                    <a:close/>
                    <a:moveTo>
                      <a:pt x="176594" y="297085"/>
                    </a:moveTo>
                    <a:lnTo>
                      <a:pt x="110776" y="297085"/>
                    </a:lnTo>
                    <a:cubicBezTo>
                      <a:pt x="106775" y="277178"/>
                      <a:pt x="104489" y="255461"/>
                      <a:pt x="104489" y="232981"/>
                    </a:cubicBezTo>
                    <a:cubicBezTo>
                      <a:pt x="104489" y="210503"/>
                      <a:pt x="106775" y="188690"/>
                      <a:pt x="110776" y="168783"/>
                    </a:cubicBezTo>
                    <a:lnTo>
                      <a:pt x="176594" y="168783"/>
                    </a:lnTo>
                    <a:lnTo>
                      <a:pt x="176594" y="297085"/>
                    </a:lnTo>
                    <a:close/>
                    <a:moveTo>
                      <a:pt x="176594" y="152591"/>
                    </a:moveTo>
                    <a:lnTo>
                      <a:pt x="114491" y="152591"/>
                    </a:lnTo>
                    <a:cubicBezTo>
                      <a:pt x="127064" y="105347"/>
                      <a:pt x="150114" y="71152"/>
                      <a:pt x="176594" y="65342"/>
                    </a:cubicBezTo>
                    <a:lnTo>
                      <a:pt x="176594" y="152591"/>
                    </a:lnTo>
                    <a:close/>
                    <a:moveTo>
                      <a:pt x="321183" y="16193"/>
                    </a:moveTo>
                    <a:cubicBezTo>
                      <a:pt x="365379" y="16193"/>
                      <a:pt x="401384" y="52197"/>
                      <a:pt x="401384" y="96393"/>
                    </a:cubicBezTo>
                    <a:cubicBezTo>
                      <a:pt x="401384" y="131064"/>
                      <a:pt x="348234" y="203168"/>
                      <a:pt x="321183" y="236315"/>
                    </a:cubicBezTo>
                    <a:cubicBezTo>
                      <a:pt x="294132" y="203264"/>
                      <a:pt x="240983" y="131159"/>
                      <a:pt x="240983" y="96393"/>
                    </a:cubicBezTo>
                    <a:cubicBezTo>
                      <a:pt x="240983" y="52197"/>
                      <a:pt x="276987" y="16193"/>
                      <a:pt x="321183" y="16193"/>
                    </a:cubicBezTo>
                    <a:close/>
                    <a:moveTo>
                      <a:pt x="192786" y="65246"/>
                    </a:moveTo>
                    <a:cubicBezTo>
                      <a:pt x="206407" y="68294"/>
                      <a:pt x="217456" y="78581"/>
                      <a:pt x="225076" y="88106"/>
                    </a:cubicBezTo>
                    <a:cubicBezTo>
                      <a:pt x="224885" y="90869"/>
                      <a:pt x="224695" y="93631"/>
                      <a:pt x="224695" y="96393"/>
                    </a:cubicBezTo>
                    <a:cubicBezTo>
                      <a:pt x="224695" y="111824"/>
                      <a:pt x="232601" y="131921"/>
                      <a:pt x="243650" y="152495"/>
                    </a:cubicBezTo>
                    <a:lnTo>
                      <a:pt x="192691" y="152495"/>
                    </a:lnTo>
                    <a:lnTo>
                      <a:pt x="192691" y="65246"/>
                    </a:lnTo>
                    <a:close/>
                    <a:moveTo>
                      <a:pt x="192786" y="168688"/>
                    </a:moveTo>
                    <a:lnTo>
                      <a:pt x="252984" y="168688"/>
                    </a:lnTo>
                    <a:cubicBezTo>
                      <a:pt x="255556" y="172974"/>
                      <a:pt x="258318" y="177260"/>
                      <a:pt x="260985" y="181547"/>
                    </a:cubicBezTo>
                    <a:cubicBezTo>
                      <a:pt x="263557" y="198120"/>
                      <a:pt x="264890" y="215456"/>
                      <a:pt x="264890" y="232886"/>
                    </a:cubicBezTo>
                    <a:cubicBezTo>
                      <a:pt x="264890" y="255461"/>
                      <a:pt x="262604" y="277178"/>
                      <a:pt x="258604" y="296990"/>
                    </a:cubicBezTo>
                    <a:lnTo>
                      <a:pt x="192786" y="296990"/>
                    </a:lnTo>
                    <a:lnTo>
                      <a:pt x="192786" y="168688"/>
                    </a:lnTo>
                    <a:close/>
                    <a:moveTo>
                      <a:pt x="192786" y="400431"/>
                    </a:moveTo>
                    <a:lnTo>
                      <a:pt x="192786" y="313182"/>
                    </a:lnTo>
                    <a:lnTo>
                      <a:pt x="254889" y="313182"/>
                    </a:lnTo>
                    <a:cubicBezTo>
                      <a:pt x="242316" y="360426"/>
                      <a:pt x="219266" y="394621"/>
                      <a:pt x="192786" y="400431"/>
                    </a:cubicBezTo>
                    <a:close/>
                    <a:moveTo>
                      <a:pt x="231934" y="394621"/>
                    </a:moveTo>
                    <a:cubicBezTo>
                      <a:pt x="249365" y="376238"/>
                      <a:pt x="263271" y="347853"/>
                      <a:pt x="271844" y="313182"/>
                    </a:cubicBezTo>
                    <a:lnTo>
                      <a:pt x="332804" y="313182"/>
                    </a:lnTo>
                    <a:cubicBezTo>
                      <a:pt x="311563" y="352139"/>
                      <a:pt x="275368" y="381953"/>
                      <a:pt x="231934" y="394621"/>
                    </a:cubicBezTo>
                    <a:close/>
                    <a:moveTo>
                      <a:pt x="340519" y="296990"/>
                    </a:moveTo>
                    <a:lnTo>
                      <a:pt x="275368" y="296990"/>
                    </a:lnTo>
                    <a:cubicBezTo>
                      <a:pt x="279083" y="277082"/>
                      <a:pt x="281083" y="255461"/>
                      <a:pt x="281083" y="232886"/>
                    </a:cubicBezTo>
                    <a:cubicBezTo>
                      <a:pt x="281083" y="225171"/>
                      <a:pt x="280797" y="217361"/>
                      <a:pt x="280321" y="209741"/>
                    </a:cubicBezTo>
                    <a:cubicBezTo>
                      <a:pt x="298037" y="234125"/>
                      <a:pt x="313468" y="252413"/>
                      <a:pt x="314992" y="254222"/>
                    </a:cubicBezTo>
                    <a:cubicBezTo>
                      <a:pt x="318040" y="257842"/>
                      <a:pt x="324231" y="257842"/>
                      <a:pt x="327279" y="254222"/>
                    </a:cubicBezTo>
                    <a:cubicBezTo>
                      <a:pt x="328517" y="252794"/>
                      <a:pt x="339185" y="240125"/>
                      <a:pt x="352806" y="222123"/>
                    </a:cubicBezTo>
                    <a:cubicBezTo>
                      <a:pt x="352997" y="225743"/>
                      <a:pt x="353187" y="229362"/>
                      <a:pt x="353187" y="232886"/>
                    </a:cubicBezTo>
                    <a:cubicBezTo>
                      <a:pt x="353187" y="255556"/>
                      <a:pt x="348710" y="277273"/>
                      <a:pt x="340519" y="29699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9" name="Freihandform: Form 41">
                <a:extLst>
                  <a:ext uri="{FF2B5EF4-FFF2-40B4-BE49-F238E27FC236}">
                    <a16:creationId xmlns:a16="http://schemas.microsoft.com/office/drawing/2014/main" id="{BE8899CA-8E5B-50AE-294F-B9B6C078066A}"/>
                  </a:ext>
                </a:extLst>
              </p:cNvPr>
              <p:cNvSpPr/>
              <p:nvPr/>
            </p:nvSpPr>
            <p:spPr>
              <a:xfrm>
                <a:off x="6159436" y="3267646"/>
                <a:ext cx="96392" cy="96393"/>
              </a:xfrm>
              <a:custGeom>
                <a:avLst/>
                <a:gdLst>
                  <a:gd name="connsiteX0" fmla="*/ 96393 w 96392"/>
                  <a:gd name="connsiteY0" fmla="*/ 48197 h 96393"/>
                  <a:gd name="connsiteX1" fmla="*/ 48197 w 96392"/>
                  <a:gd name="connsiteY1" fmla="*/ 0 h 96393"/>
                  <a:gd name="connsiteX2" fmla="*/ 0 w 96392"/>
                  <a:gd name="connsiteY2" fmla="*/ 48197 h 96393"/>
                  <a:gd name="connsiteX3" fmla="*/ 48197 w 96392"/>
                  <a:gd name="connsiteY3" fmla="*/ 96393 h 96393"/>
                  <a:gd name="connsiteX4" fmla="*/ 96393 w 96392"/>
                  <a:gd name="connsiteY4" fmla="*/ 48197 h 96393"/>
                  <a:gd name="connsiteX5" fmla="*/ 16097 w 96392"/>
                  <a:gd name="connsiteY5" fmla="*/ 48197 h 96393"/>
                  <a:gd name="connsiteX6" fmla="*/ 48101 w 96392"/>
                  <a:gd name="connsiteY6" fmla="*/ 16193 h 96393"/>
                  <a:gd name="connsiteX7" fmla="*/ 80105 w 96392"/>
                  <a:gd name="connsiteY7" fmla="*/ 48197 h 96393"/>
                  <a:gd name="connsiteX8" fmla="*/ 48101 w 96392"/>
                  <a:gd name="connsiteY8" fmla="*/ 80201 h 96393"/>
                  <a:gd name="connsiteX9" fmla="*/ 16097 w 96392"/>
                  <a:gd name="connsiteY9" fmla="*/ 48197 h 9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392" h="96393">
                    <a:moveTo>
                      <a:pt x="96393" y="48197"/>
                    </a:moveTo>
                    <a:cubicBezTo>
                      <a:pt x="96393" y="21622"/>
                      <a:pt x="74771" y="0"/>
                      <a:pt x="48197" y="0"/>
                    </a:cubicBezTo>
                    <a:cubicBezTo>
                      <a:pt x="21622" y="0"/>
                      <a:pt x="0" y="21622"/>
                      <a:pt x="0" y="48197"/>
                    </a:cubicBezTo>
                    <a:cubicBezTo>
                      <a:pt x="0" y="74771"/>
                      <a:pt x="21622" y="96393"/>
                      <a:pt x="48197" y="96393"/>
                    </a:cubicBezTo>
                    <a:cubicBezTo>
                      <a:pt x="74771" y="96393"/>
                      <a:pt x="96393" y="74771"/>
                      <a:pt x="96393" y="48197"/>
                    </a:cubicBezTo>
                    <a:close/>
                    <a:moveTo>
                      <a:pt x="16097" y="48197"/>
                    </a:moveTo>
                    <a:cubicBezTo>
                      <a:pt x="16097" y="30575"/>
                      <a:pt x="30480" y="16193"/>
                      <a:pt x="48101" y="16193"/>
                    </a:cubicBezTo>
                    <a:cubicBezTo>
                      <a:pt x="65723" y="16193"/>
                      <a:pt x="80105" y="30575"/>
                      <a:pt x="80105" y="48197"/>
                    </a:cubicBezTo>
                    <a:cubicBezTo>
                      <a:pt x="80105" y="65818"/>
                      <a:pt x="65723" y="80201"/>
                      <a:pt x="48101" y="80201"/>
                    </a:cubicBezTo>
                    <a:cubicBezTo>
                      <a:pt x="30480" y="80201"/>
                      <a:pt x="16097" y="65818"/>
                      <a:pt x="16097" y="4819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sp>
        <p:nvSpPr>
          <p:cNvPr id="90" name="Rechteck 89">
            <a:extLst>
              <a:ext uri="{FF2B5EF4-FFF2-40B4-BE49-F238E27FC236}">
                <a16:creationId xmlns:a16="http://schemas.microsoft.com/office/drawing/2014/main" id="{6F87FE9F-DDB3-15C8-F787-0A271B023100}"/>
              </a:ext>
            </a:extLst>
          </p:cNvPr>
          <p:cNvSpPr/>
          <p:nvPr/>
        </p:nvSpPr>
        <p:spPr>
          <a:xfrm>
            <a:off x="8027988" y="1619250"/>
            <a:ext cx="3638550" cy="19926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grpSp>
        <p:nvGrpSpPr>
          <p:cNvPr id="91" name="Gruppieren 90">
            <a:extLst>
              <a:ext uri="{FF2B5EF4-FFF2-40B4-BE49-F238E27FC236}">
                <a16:creationId xmlns:a16="http://schemas.microsoft.com/office/drawing/2014/main" id="{C58B1A85-E941-9B27-F698-6B15008588D7}"/>
              </a:ext>
            </a:extLst>
          </p:cNvPr>
          <p:cNvGrpSpPr/>
          <p:nvPr/>
        </p:nvGrpSpPr>
        <p:grpSpPr>
          <a:xfrm>
            <a:off x="9079114" y="1821313"/>
            <a:ext cx="1536298" cy="1545990"/>
            <a:chOff x="6491691" y="1962335"/>
            <a:chExt cx="1536298" cy="1545990"/>
          </a:xfrm>
        </p:grpSpPr>
        <p:sp>
          <p:nvSpPr>
            <p:cNvPr id="92" name="Textfeld 91">
              <a:extLst>
                <a:ext uri="{FF2B5EF4-FFF2-40B4-BE49-F238E27FC236}">
                  <a16:creationId xmlns:a16="http://schemas.microsoft.com/office/drawing/2014/main" id="{748611D0-7302-2C5B-2001-6795F4999C3A}"/>
                </a:ext>
              </a:extLst>
            </p:cNvPr>
            <p:cNvSpPr txBox="1"/>
            <p:nvPr/>
          </p:nvSpPr>
          <p:spPr>
            <a:xfrm>
              <a:off x="6491691" y="2584995"/>
              <a:ext cx="15362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/>
              <a:r>
                <a:rPr lang="en-GB" sz="4000" b="1" dirty="0">
                  <a:solidFill>
                    <a:srgbClr val="D7102D"/>
                  </a:solidFill>
                  <a:latin typeface="+mj-lt"/>
                </a:rPr>
                <a:t>5</a:t>
              </a:r>
              <a:r>
                <a:rPr lang="en-GB" sz="4000" b="1" i="0" u="none" strike="noStrike" dirty="0">
                  <a:solidFill>
                    <a:srgbClr val="D7102D"/>
                  </a:solidFill>
                  <a:latin typeface="+mj-lt"/>
                </a:rPr>
                <a:t>,151</a:t>
              </a:r>
            </a:p>
            <a:p>
              <a:pPr algn="ctr"/>
              <a:r>
                <a:rPr lang="en-GB" sz="1400" dirty="0" err="1">
                  <a:solidFill>
                    <a:srgbClr val="D7102D"/>
                  </a:solidFill>
                  <a:latin typeface="+mj-lt"/>
                </a:rPr>
                <a:t>Darbinieki</a:t>
              </a:r>
              <a:endParaRPr lang="en-GB" sz="1400" i="0" u="none" strike="noStrike" dirty="0">
                <a:solidFill>
                  <a:srgbClr val="D7102D"/>
                </a:solidFill>
                <a:latin typeface="+mj-lt"/>
              </a:endParaRPr>
            </a:p>
          </p:txBody>
        </p:sp>
        <p:grpSp>
          <p:nvGrpSpPr>
            <p:cNvPr id="93" name="Grafik 8">
              <a:extLst>
                <a:ext uri="{FF2B5EF4-FFF2-40B4-BE49-F238E27FC236}">
                  <a16:creationId xmlns:a16="http://schemas.microsoft.com/office/drawing/2014/main" id="{F01CAE6B-9EE2-C187-2D63-BB4CAF7C9F2E}"/>
                </a:ext>
              </a:extLst>
            </p:cNvPr>
            <p:cNvGrpSpPr/>
            <p:nvPr/>
          </p:nvGrpSpPr>
          <p:grpSpPr>
            <a:xfrm>
              <a:off x="7000208" y="1962335"/>
              <a:ext cx="519262" cy="590211"/>
              <a:chOff x="6273641" y="3116293"/>
              <a:chExt cx="367379" cy="417575"/>
            </a:xfrm>
            <a:solidFill>
              <a:schemeClr val="tx2"/>
            </a:solidFill>
          </p:grpSpPr>
          <p:sp>
            <p:nvSpPr>
              <p:cNvPr id="94" name="Freihandform: Form 32">
                <a:extLst>
                  <a:ext uri="{FF2B5EF4-FFF2-40B4-BE49-F238E27FC236}">
                    <a16:creationId xmlns:a16="http://schemas.microsoft.com/office/drawing/2014/main" id="{9639C87A-780F-47F4-0C16-97CA0742D7EB}"/>
                  </a:ext>
                </a:extLst>
              </p:cNvPr>
              <p:cNvSpPr/>
              <p:nvPr/>
            </p:nvSpPr>
            <p:spPr>
              <a:xfrm>
                <a:off x="6411944" y="3116293"/>
                <a:ext cx="90106" cy="89058"/>
              </a:xfrm>
              <a:custGeom>
                <a:avLst/>
                <a:gdLst>
                  <a:gd name="connsiteX0" fmla="*/ 45053 w 90106"/>
                  <a:gd name="connsiteY0" fmla="*/ 89059 h 89058"/>
                  <a:gd name="connsiteX1" fmla="*/ 90107 w 90106"/>
                  <a:gd name="connsiteY1" fmla="*/ 44577 h 89058"/>
                  <a:gd name="connsiteX2" fmla="*/ 45053 w 90106"/>
                  <a:gd name="connsiteY2" fmla="*/ 0 h 89058"/>
                  <a:gd name="connsiteX3" fmla="*/ 0 w 90106"/>
                  <a:gd name="connsiteY3" fmla="*/ 44577 h 89058"/>
                  <a:gd name="connsiteX4" fmla="*/ 45053 w 90106"/>
                  <a:gd name="connsiteY4" fmla="*/ 89059 h 89058"/>
                  <a:gd name="connsiteX5" fmla="*/ 45053 w 90106"/>
                  <a:gd name="connsiteY5" fmla="*/ 16192 h 89058"/>
                  <a:gd name="connsiteX6" fmla="*/ 73914 w 90106"/>
                  <a:gd name="connsiteY6" fmla="*/ 44577 h 89058"/>
                  <a:gd name="connsiteX7" fmla="*/ 45053 w 90106"/>
                  <a:gd name="connsiteY7" fmla="*/ 72866 h 89058"/>
                  <a:gd name="connsiteX8" fmla="*/ 16192 w 90106"/>
                  <a:gd name="connsiteY8" fmla="*/ 44577 h 89058"/>
                  <a:gd name="connsiteX9" fmla="*/ 45053 w 90106"/>
                  <a:gd name="connsiteY9" fmla="*/ 16192 h 89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106" h="89058">
                    <a:moveTo>
                      <a:pt x="45053" y="89059"/>
                    </a:moveTo>
                    <a:cubicBezTo>
                      <a:pt x="69913" y="89059"/>
                      <a:pt x="90107" y="69056"/>
                      <a:pt x="90107" y="44577"/>
                    </a:cubicBezTo>
                    <a:cubicBezTo>
                      <a:pt x="90107" y="20098"/>
                      <a:pt x="69913" y="0"/>
                      <a:pt x="45053" y="0"/>
                    </a:cubicBezTo>
                    <a:cubicBezTo>
                      <a:pt x="20193" y="0"/>
                      <a:pt x="0" y="20003"/>
                      <a:pt x="0" y="44577"/>
                    </a:cubicBezTo>
                    <a:cubicBezTo>
                      <a:pt x="0" y="69151"/>
                      <a:pt x="20193" y="89059"/>
                      <a:pt x="45053" y="89059"/>
                    </a:cubicBezTo>
                    <a:close/>
                    <a:moveTo>
                      <a:pt x="45053" y="16192"/>
                    </a:moveTo>
                    <a:cubicBezTo>
                      <a:pt x="60960" y="16192"/>
                      <a:pt x="73914" y="28861"/>
                      <a:pt x="73914" y="44577"/>
                    </a:cubicBezTo>
                    <a:cubicBezTo>
                      <a:pt x="73914" y="60293"/>
                      <a:pt x="60960" y="72866"/>
                      <a:pt x="45053" y="72866"/>
                    </a:cubicBezTo>
                    <a:cubicBezTo>
                      <a:pt x="29146" y="72866"/>
                      <a:pt x="16192" y="60198"/>
                      <a:pt x="16192" y="44577"/>
                    </a:cubicBezTo>
                    <a:cubicBezTo>
                      <a:pt x="16192" y="28956"/>
                      <a:pt x="29146" y="16192"/>
                      <a:pt x="45053" y="1619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5" name="Freihandform: Form 33">
                <a:extLst>
                  <a:ext uri="{FF2B5EF4-FFF2-40B4-BE49-F238E27FC236}">
                    <a16:creationId xmlns:a16="http://schemas.microsoft.com/office/drawing/2014/main" id="{BE567FE2-4848-2B35-9C25-CC9EA22BADBB}"/>
                  </a:ext>
                </a:extLst>
              </p:cNvPr>
              <p:cNvSpPr/>
              <p:nvPr/>
            </p:nvSpPr>
            <p:spPr>
              <a:xfrm>
                <a:off x="6533578" y="3163728"/>
                <a:ext cx="80009" cy="80010"/>
              </a:xfrm>
              <a:custGeom>
                <a:avLst/>
                <a:gdLst>
                  <a:gd name="connsiteX0" fmla="*/ 40005 w 80009"/>
                  <a:gd name="connsiteY0" fmla="*/ 80010 h 80010"/>
                  <a:gd name="connsiteX1" fmla="*/ 80010 w 80009"/>
                  <a:gd name="connsiteY1" fmla="*/ 40005 h 80010"/>
                  <a:gd name="connsiteX2" fmla="*/ 40005 w 80009"/>
                  <a:gd name="connsiteY2" fmla="*/ 0 h 80010"/>
                  <a:gd name="connsiteX3" fmla="*/ 0 w 80009"/>
                  <a:gd name="connsiteY3" fmla="*/ 40005 h 80010"/>
                  <a:gd name="connsiteX4" fmla="*/ 40005 w 80009"/>
                  <a:gd name="connsiteY4" fmla="*/ 80010 h 80010"/>
                  <a:gd name="connsiteX5" fmla="*/ 40005 w 80009"/>
                  <a:gd name="connsiteY5" fmla="*/ 16193 h 80010"/>
                  <a:gd name="connsiteX6" fmla="*/ 63817 w 80009"/>
                  <a:gd name="connsiteY6" fmla="*/ 40005 h 80010"/>
                  <a:gd name="connsiteX7" fmla="*/ 40005 w 80009"/>
                  <a:gd name="connsiteY7" fmla="*/ 63818 h 80010"/>
                  <a:gd name="connsiteX8" fmla="*/ 16192 w 80009"/>
                  <a:gd name="connsiteY8" fmla="*/ 40005 h 80010"/>
                  <a:gd name="connsiteX9" fmla="*/ 40005 w 80009"/>
                  <a:gd name="connsiteY9" fmla="*/ 16193 h 80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009" h="80010">
                    <a:moveTo>
                      <a:pt x="40005" y="80010"/>
                    </a:moveTo>
                    <a:cubicBezTo>
                      <a:pt x="62008" y="80010"/>
                      <a:pt x="80010" y="62103"/>
                      <a:pt x="80010" y="40005"/>
                    </a:cubicBezTo>
                    <a:cubicBezTo>
                      <a:pt x="80010" y="17907"/>
                      <a:pt x="62103" y="0"/>
                      <a:pt x="40005" y="0"/>
                    </a:cubicBezTo>
                    <a:cubicBezTo>
                      <a:pt x="17907" y="0"/>
                      <a:pt x="0" y="17907"/>
                      <a:pt x="0" y="40005"/>
                    </a:cubicBezTo>
                    <a:cubicBezTo>
                      <a:pt x="0" y="62103"/>
                      <a:pt x="17907" y="80010"/>
                      <a:pt x="40005" y="80010"/>
                    </a:cubicBezTo>
                    <a:close/>
                    <a:moveTo>
                      <a:pt x="40005" y="16193"/>
                    </a:moveTo>
                    <a:cubicBezTo>
                      <a:pt x="53150" y="16193"/>
                      <a:pt x="63817" y="26861"/>
                      <a:pt x="63817" y="40005"/>
                    </a:cubicBezTo>
                    <a:cubicBezTo>
                      <a:pt x="63817" y="53150"/>
                      <a:pt x="53150" y="63818"/>
                      <a:pt x="40005" y="63818"/>
                    </a:cubicBezTo>
                    <a:cubicBezTo>
                      <a:pt x="26860" y="63818"/>
                      <a:pt x="16192" y="53150"/>
                      <a:pt x="16192" y="40005"/>
                    </a:cubicBezTo>
                    <a:cubicBezTo>
                      <a:pt x="16192" y="26861"/>
                      <a:pt x="26860" y="16193"/>
                      <a:pt x="40005" y="1619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6" name="Freihandform: Form 34">
                <a:extLst>
                  <a:ext uri="{FF2B5EF4-FFF2-40B4-BE49-F238E27FC236}">
                    <a16:creationId xmlns:a16="http://schemas.microsoft.com/office/drawing/2014/main" id="{BA127276-E02A-0251-A039-7E7496DA3295}"/>
                  </a:ext>
                </a:extLst>
              </p:cNvPr>
              <p:cNvSpPr/>
              <p:nvPr/>
            </p:nvSpPr>
            <p:spPr>
              <a:xfrm>
                <a:off x="6301168" y="3163728"/>
                <a:ext cx="80010" cy="80010"/>
              </a:xfrm>
              <a:custGeom>
                <a:avLst/>
                <a:gdLst>
                  <a:gd name="connsiteX0" fmla="*/ 40005 w 80010"/>
                  <a:gd name="connsiteY0" fmla="*/ 80010 h 80010"/>
                  <a:gd name="connsiteX1" fmla="*/ 80010 w 80010"/>
                  <a:gd name="connsiteY1" fmla="*/ 40005 h 80010"/>
                  <a:gd name="connsiteX2" fmla="*/ 40005 w 80010"/>
                  <a:gd name="connsiteY2" fmla="*/ 0 h 80010"/>
                  <a:gd name="connsiteX3" fmla="*/ 0 w 80010"/>
                  <a:gd name="connsiteY3" fmla="*/ 40005 h 80010"/>
                  <a:gd name="connsiteX4" fmla="*/ 40005 w 80010"/>
                  <a:gd name="connsiteY4" fmla="*/ 80010 h 80010"/>
                  <a:gd name="connsiteX5" fmla="*/ 40005 w 80010"/>
                  <a:gd name="connsiteY5" fmla="*/ 16193 h 80010"/>
                  <a:gd name="connsiteX6" fmla="*/ 63818 w 80010"/>
                  <a:gd name="connsiteY6" fmla="*/ 40005 h 80010"/>
                  <a:gd name="connsiteX7" fmla="*/ 40005 w 80010"/>
                  <a:gd name="connsiteY7" fmla="*/ 63818 h 80010"/>
                  <a:gd name="connsiteX8" fmla="*/ 16193 w 80010"/>
                  <a:gd name="connsiteY8" fmla="*/ 40005 h 80010"/>
                  <a:gd name="connsiteX9" fmla="*/ 40005 w 80010"/>
                  <a:gd name="connsiteY9" fmla="*/ 16193 h 80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010" h="80010">
                    <a:moveTo>
                      <a:pt x="40005" y="80010"/>
                    </a:moveTo>
                    <a:cubicBezTo>
                      <a:pt x="62008" y="80010"/>
                      <a:pt x="80010" y="62103"/>
                      <a:pt x="80010" y="40005"/>
                    </a:cubicBezTo>
                    <a:cubicBezTo>
                      <a:pt x="80010" y="17907"/>
                      <a:pt x="62103" y="0"/>
                      <a:pt x="40005" y="0"/>
                    </a:cubicBezTo>
                    <a:cubicBezTo>
                      <a:pt x="17907" y="0"/>
                      <a:pt x="0" y="17907"/>
                      <a:pt x="0" y="40005"/>
                    </a:cubicBezTo>
                    <a:cubicBezTo>
                      <a:pt x="0" y="62103"/>
                      <a:pt x="17907" y="80010"/>
                      <a:pt x="40005" y="80010"/>
                    </a:cubicBezTo>
                    <a:close/>
                    <a:moveTo>
                      <a:pt x="40005" y="16193"/>
                    </a:moveTo>
                    <a:cubicBezTo>
                      <a:pt x="53150" y="16193"/>
                      <a:pt x="63818" y="26861"/>
                      <a:pt x="63818" y="40005"/>
                    </a:cubicBezTo>
                    <a:cubicBezTo>
                      <a:pt x="63818" y="53150"/>
                      <a:pt x="53150" y="63818"/>
                      <a:pt x="40005" y="63818"/>
                    </a:cubicBezTo>
                    <a:cubicBezTo>
                      <a:pt x="26861" y="63818"/>
                      <a:pt x="16193" y="53150"/>
                      <a:pt x="16193" y="40005"/>
                    </a:cubicBezTo>
                    <a:cubicBezTo>
                      <a:pt x="16193" y="26861"/>
                      <a:pt x="26861" y="16193"/>
                      <a:pt x="40005" y="1619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7" name="Freihandform: Form 35">
                <a:extLst>
                  <a:ext uri="{FF2B5EF4-FFF2-40B4-BE49-F238E27FC236}">
                    <a16:creationId xmlns:a16="http://schemas.microsoft.com/office/drawing/2014/main" id="{A5FEA6F8-AF11-0C51-4427-BA2FD740A8D4}"/>
                  </a:ext>
                </a:extLst>
              </p:cNvPr>
              <p:cNvSpPr/>
              <p:nvPr/>
            </p:nvSpPr>
            <p:spPr>
              <a:xfrm>
                <a:off x="6273641" y="3216591"/>
                <a:ext cx="367379" cy="317277"/>
              </a:xfrm>
              <a:custGeom>
                <a:avLst/>
                <a:gdLst>
                  <a:gd name="connsiteX0" fmla="*/ 323755 w 367379"/>
                  <a:gd name="connsiteY0" fmla="*/ 37814 h 317277"/>
                  <a:gd name="connsiteX1" fmla="*/ 276987 w 367379"/>
                  <a:gd name="connsiteY1" fmla="*/ 37814 h 317277"/>
                  <a:gd name="connsiteX2" fmla="*/ 259366 w 367379"/>
                  <a:gd name="connsiteY2" fmla="*/ 41720 h 317277"/>
                  <a:gd name="connsiteX3" fmla="*/ 210503 w 367379"/>
                  <a:gd name="connsiteY3" fmla="*/ 0 h 317277"/>
                  <a:gd name="connsiteX4" fmla="*/ 156020 w 367379"/>
                  <a:gd name="connsiteY4" fmla="*/ 0 h 317277"/>
                  <a:gd name="connsiteX5" fmla="*/ 107252 w 367379"/>
                  <a:gd name="connsiteY5" fmla="*/ 40767 h 317277"/>
                  <a:gd name="connsiteX6" fmla="*/ 90964 w 367379"/>
                  <a:gd name="connsiteY6" fmla="*/ 37529 h 317277"/>
                  <a:gd name="connsiteX7" fmla="*/ 43910 w 367379"/>
                  <a:gd name="connsiteY7" fmla="*/ 37529 h 317277"/>
                  <a:gd name="connsiteX8" fmla="*/ 0 w 367379"/>
                  <a:gd name="connsiteY8" fmla="*/ 81439 h 317277"/>
                  <a:gd name="connsiteX9" fmla="*/ 0 w 367379"/>
                  <a:gd name="connsiteY9" fmla="*/ 165735 h 317277"/>
                  <a:gd name="connsiteX10" fmla="*/ 23813 w 367379"/>
                  <a:gd name="connsiteY10" fmla="*/ 196691 h 317277"/>
                  <a:gd name="connsiteX11" fmla="*/ 34481 w 367379"/>
                  <a:gd name="connsiteY11" fmla="*/ 317278 h 317277"/>
                  <a:gd name="connsiteX12" fmla="*/ 100298 w 367379"/>
                  <a:gd name="connsiteY12" fmla="*/ 317278 h 317277"/>
                  <a:gd name="connsiteX13" fmla="*/ 110966 w 367379"/>
                  <a:gd name="connsiteY13" fmla="*/ 196691 h 317277"/>
                  <a:gd name="connsiteX14" fmla="*/ 131731 w 367379"/>
                  <a:gd name="connsiteY14" fmla="*/ 179070 h 317277"/>
                  <a:gd name="connsiteX15" fmla="*/ 133826 w 367379"/>
                  <a:gd name="connsiteY15" fmla="*/ 179737 h 317277"/>
                  <a:gd name="connsiteX16" fmla="*/ 146209 w 367379"/>
                  <a:gd name="connsiteY16" fmla="*/ 317183 h 317277"/>
                  <a:gd name="connsiteX17" fmla="*/ 220123 w 367379"/>
                  <a:gd name="connsiteY17" fmla="*/ 317183 h 317277"/>
                  <a:gd name="connsiteX18" fmla="*/ 232505 w 367379"/>
                  <a:gd name="connsiteY18" fmla="*/ 179737 h 317277"/>
                  <a:gd name="connsiteX19" fmla="*/ 235934 w 367379"/>
                  <a:gd name="connsiteY19" fmla="*/ 178594 h 317277"/>
                  <a:gd name="connsiteX20" fmla="*/ 256889 w 367379"/>
                  <a:gd name="connsiteY20" fmla="*/ 196787 h 317277"/>
                  <a:gd name="connsiteX21" fmla="*/ 267557 w 367379"/>
                  <a:gd name="connsiteY21" fmla="*/ 317278 h 317277"/>
                  <a:gd name="connsiteX22" fmla="*/ 333089 w 367379"/>
                  <a:gd name="connsiteY22" fmla="*/ 317278 h 317277"/>
                  <a:gd name="connsiteX23" fmla="*/ 343757 w 367379"/>
                  <a:gd name="connsiteY23" fmla="*/ 196787 h 317277"/>
                  <a:gd name="connsiteX24" fmla="*/ 367379 w 367379"/>
                  <a:gd name="connsiteY24" fmla="*/ 165830 h 317277"/>
                  <a:gd name="connsiteX25" fmla="*/ 367379 w 367379"/>
                  <a:gd name="connsiteY25" fmla="*/ 81629 h 317277"/>
                  <a:gd name="connsiteX26" fmla="*/ 323660 w 367379"/>
                  <a:gd name="connsiteY26" fmla="*/ 37719 h 317277"/>
                  <a:gd name="connsiteX27" fmla="*/ 103346 w 367379"/>
                  <a:gd name="connsiteY27" fmla="*/ 181642 h 317277"/>
                  <a:gd name="connsiteX28" fmla="*/ 96203 w 367379"/>
                  <a:gd name="connsiteY28" fmla="*/ 181928 h 317277"/>
                  <a:gd name="connsiteX29" fmla="*/ 85630 w 367379"/>
                  <a:gd name="connsiteY29" fmla="*/ 301085 h 317277"/>
                  <a:gd name="connsiteX30" fmla="*/ 49435 w 367379"/>
                  <a:gd name="connsiteY30" fmla="*/ 301085 h 317277"/>
                  <a:gd name="connsiteX31" fmla="*/ 38862 w 367379"/>
                  <a:gd name="connsiteY31" fmla="*/ 181928 h 317277"/>
                  <a:gd name="connsiteX32" fmla="*/ 31718 w 367379"/>
                  <a:gd name="connsiteY32" fmla="*/ 181642 h 317277"/>
                  <a:gd name="connsiteX33" fmla="*/ 16288 w 367379"/>
                  <a:gd name="connsiteY33" fmla="*/ 165735 h 317277"/>
                  <a:gd name="connsiteX34" fmla="*/ 16288 w 367379"/>
                  <a:gd name="connsiteY34" fmla="*/ 81439 h 317277"/>
                  <a:gd name="connsiteX35" fmla="*/ 44006 w 367379"/>
                  <a:gd name="connsiteY35" fmla="*/ 53721 h 317277"/>
                  <a:gd name="connsiteX36" fmla="*/ 91059 w 367379"/>
                  <a:gd name="connsiteY36" fmla="*/ 53721 h 317277"/>
                  <a:gd name="connsiteX37" fmla="*/ 106585 w 367379"/>
                  <a:gd name="connsiteY37" fmla="*/ 58579 h 317277"/>
                  <a:gd name="connsiteX38" fmla="*/ 106585 w 367379"/>
                  <a:gd name="connsiteY38" fmla="*/ 145352 h 317277"/>
                  <a:gd name="connsiteX39" fmla="*/ 117824 w 367379"/>
                  <a:gd name="connsiteY39" fmla="*/ 171069 h 317277"/>
                  <a:gd name="connsiteX40" fmla="*/ 103346 w 367379"/>
                  <a:gd name="connsiteY40" fmla="*/ 181642 h 317277"/>
                  <a:gd name="connsiteX41" fmla="*/ 224885 w 367379"/>
                  <a:gd name="connsiteY41" fmla="*/ 164592 h 317277"/>
                  <a:gd name="connsiteX42" fmla="*/ 217742 w 367379"/>
                  <a:gd name="connsiteY42" fmla="*/ 164878 h 317277"/>
                  <a:gd name="connsiteX43" fmla="*/ 205454 w 367379"/>
                  <a:gd name="connsiteY43" fmla="*/ 301085 h 317277"/>
                  <a:gd name="connsiteX44" fmla="*/ 161163 w 367379"/>
                  <a:gd name="connsiteY44" fmla="*/ 301085 h 317277"/>
                  <a:gd name="connsiteX45" fmla="*/ 148876 w 367379"/>
                  <a:gd name="connsiteY45" fmla="*/ 164878 h 317277"/>
                  <a:gd name="connsiteX46" fmla="*/ 141732 w 367379"/>
                  <a:gd name="connsiteY46" fmla="*/ 164592 h 317277"/>
                  <a:gd name="connsiteX47" fmla="*/ 122587 w 367379"/>
                  <a:gd name="connsiteY47" fmla="*/ 145256 h 317277"/>
                  <a:gd name="connsiteX48" fmla="*/ 122587 w 367379"/>
                  <a:gd name="connsiteY48" fmla="*/ 48958 h 317277"/>
                  <a:gd name="connsiteX49" fmla="*/ 155924 w 367379"/>
                  <a:gd name="connsiteY49" fmla="*/ 16097 h 317277"/>
                  <a:gd name="connsiteX50" fmla="*/ 210407 w 367379"/>
                  <a:gd name="connsiteY50" fmla="*/ 16097 h 317277"/>
                  <a:gd name="connsiteX51" fmla="*/ 243745 w 367379"/>
                  <a:gd name="connsiteY51" fmla="*/ 48958 h 317277"/>
                  <a:gd name="connsiteX52" fmla="*/ 243745 w 367379"/>
                  <a:gd name="connsiteY52" fmla="*/ 145256 h 317277"/>
                  <a:gd name="connsiteX53" fmla="*/ 224600 w 367379"/>
                  <a:gd name="connsiteY53" fmla="*/ 164592 h 317277"/>
                  <a:gd name="connsiteX54" fmla="*/ 351282 w 367379"/>
                  <a:gd name="connsiteY54" fmla="*/ 165830 h 317277"/>
                  <a:gd name="connsiteX55" fmla="*/ 335947 w 367379"/>
                  <a:gd name="connsiteY55" fmla="*/ 181642 h 317277"/>
                  <a:gd name="connsiteX56" fmla="*/ 328803 w 367379"/>
                  <a:gd name="connsiteY56" fmla="*/ 181928 h 317277"/>
                  <a:gd name="connsiteX57" fmla="*/ 318326 w 367379"/>
                  <a:gd name="connsiteY57" fmla="*/ 300990 h 317277"/>
                  <a:gd name="connsiteX58" fmla="*/ 282416 w 367379"/>
                  <a:gd name="connsiteY58" fmla="*/ 300990 h 317277"/>
                  <a:gd name="connsiteX59" fmla="*/ 271939 w 367379"/>
                  <a:gd name="connsiteY59" fmla="*/ 181928 h 317277"/>
                  <a:gd name="connsiteX60" fmla="*/ 264795 w 367379"/>
                  <a:gd name="connsiteY60" fmla="*/ 181642 h 317277"/>
                  <a:gd name="connsiteX61" fmla="*/ 250031 w 367379"/>
                  <a:gd name="connsiteY61" fmla="*/ 169736 h 317277"/>
                  <a:gd name="connsiteX62" fmla="*/ 260128 w 367379"/>
                  <a:gd name="connsiteY62" fmla="*/ 145256 h 317277"/>
                  <a:gd name="connsiteX63" fmla="*/ 260128 w 367379"/>
                  <a:gd name="connsiteY63" fmla="*/ 59817 h 317277"/>
                  <a:gd name="connsiteX64" fmla="*/ 276987 w 367379"/>
                  <a:gd name="connsiteY64" fmla="*/ 53912 h 317277"/>
                  <a:gd name="connsiteX65" fmla="*/ 323755 w 367379"/>
                  <a:gd name="connsiteY65" fmla="*/ 53912 h 317277"/>
                  <a:gd name="connsiteX66" fmla="*/ 351282 w 367379"/>
                  <a:gd name="connsiteY66" fmla="*/ 81629 h 317277"/>
                  <a:gd name="connsiteX67" fmla="*/ 351282 w 367379"/>
                  <a:gd name="connsiteY67" fmla="*/ 165830 h 317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67379" h="317277">
                    <a:moveTo>
                      <a:pt x="323755" y="37814"/>
                    </a:moveTo>
                    <a:lnTo>
                      <a:pt x="276987" y="37814"/>
                    </a:lnTo>
                    <a:cubicBezTo>
                      <a:pt x="270891" y="37814"/>
                      <a:pt x="264890" y="39243"/>
                      <a:pt x="259366" y="41720"/>
                    </a:cubicBezTo>
                    <a:cubicBezTo>
                      <a:pt x="255746" y="18193"/>
                      <a:pt x="235363" y="0"/>
                      <a:pt x="210503" y="0"/>
                    </a:cubicBezTo>
                    <a:lnTo>
                      <a:pt x="156020" y="0"/>
                    </a:lnTo>
                    <a:cubicBezTo>
                      <a:pt x="131540" y="0"/>
                      <a:pt x="111252" y="17717"/>
                      <a:pt x="107252" y="40767"/>
                    </a:cubicBezTo>
                    <a:cubicBezTo>
                      <a:pt x="102108" y="38671"/>
                      <a:pt x="96583" y="37529"/>
                      <a:pt x="90964" y="37529"/>
                    </a:cubicBezTo>
                    <a:lnTo>
                      <a:pt x="43910" y="37529"/>
                    </a:lnTo>
                    <a:cubicBezTo>
                      <a:pt x="19717" y="37529"/>
                      <a:pt x="0" y="57245"/>
                      <a:pt x="0" y="81439"/>
                    </a:cubicBezTo>
                    <a:lnTo>
                      <a:pt x="0" y="165735"/>
                    </a:lnTo>
                    <a:cubicBezTo>
                      <a:pt x="0" y="180499"/>
                      <a:pt x="10001" y="192977"/>
                      <a:pt x="23813" y="196691"/>
                    </a:cubicBezTo>
                    <a:lnTo>
                      <a:pt x="34481" y="317278"/>
                    </a:lnTo>
                    <a:lnTo>
                      <a:pt x="100298" y="317278"/>
                    </a:lnTo>
                    <a:lnTo>
                      <a:pt x="110966" y="196691"/>
                    </a:lnTo>
                    <a:cubicBezTo>
                      <a:pt x="120301" y="194215"/>
                      <a:pt x="127826" y="187642"/>
                      <a:pt x="131731" y="179070"/>
                    </a:cubicBezTo>
                    <a:cubicBezTo>
                      <a:pt x="132398" y="179261"/>
                      <a:pt x="133064" y="179546"/>
                      <a:pt x="133826" y="179737"/>
                    </a:cubicBezTo>
                    <a:lnTo>
                      <a:pt x="146209" y="317183"/>
                    </a:lnTo>
                    <a:lnTo>
                      <a:pt x="220123" y="317183"/>
                    </a:lnTo>
                    <a:lnTo>
                      <a:pt x="232505" y="179737"/>
                    </a:lnTo>
                    <a:cubicBezTo>
                      <a:pt x="233648" y="179451"/>
                      <a:pt x="234791" y="178975"/>
                      <a:pt x="235934" y="178594"/>
                    </a:cubicBezTo>
                    <a:cubicBezTo>
                      <a:pt x="239744" y="187357"/>
                      <a:pt x="247364" y="194215"/>
                      <a:pt x="256889" y="196787"/>
                    </a:cubicBezTo>
                    <a:lnTo>
                      <a:pt x="267557" y="317278"/>
                    </a:lnTo>
                    <a:lnTo>
                      <a:pt x="333089" y="317278"/>
                    </a:lnTo>
                    <a:lnTo>
                      <a:pt x="343757" y="196787"/>
                    </a:lnTo>
                    <a:cubicBezTo>
                      <a:pt x="357473" y="193072"/>
                      <a:pt x="367379" y="180594"/>
                      <a:pt x="367379" y="165830"/>
                    </a:cubicBezTo>
                    <a:lnTo>
                      <a:pt x="367379" y="81629"/>
                    </a:lnTo>
                    <a:cubicBezTo>
                      <a:pt x="367379" y="57436"/>
                      <a:pt x="347758" y="37719"/>
                      <a:pt x="323660" y="37719"/>
                    </a:cubicBezTo>
                    <a:close/>
                    <a:moveTo>
                      <a:pt x="103346" y="181642"/>
                    </a:moveTo>
                    <a:lnTo>
                      <a:pt x="96203" y="181928"/>
                    </a:lnTo>
                    <a:lnTo>
                      <a:pt x="85630" y="301085"/>
                    </a:lnTo>
                    <a:lnTo>
                      <a:pt x="49435" y="301085"/>
                    </a:lnTo>
                    <a:lnTo>
                      <a:pt x="38862" y="181928"/>
                    </a:lnTo>
                    <a:lnTo>
                      <a:pt x="31718" y="181642"/>
                    </a:lnTo>
                    <a:cubicBezTo>
                      <a:pt x="23051" y="181261"/>
                      <a:pt x="16288" y="174308"/>
                      <a:pt x="16288" y="165735"/>
                    </a:cubicBezTo>
                    <a:lnTo>
                      <a:pt x="16288" y="81439"/>
                    </a:lnTo>
                    <a:cubicBezTo>
                      <a:pt x="16288" y="66199"/>
                      <a:pt x="28670" y="53721"/>
                      <a:pt x="44006" y="53721"/>
                    </a:cubicBezTo>
                    <a:lnTo>
                      <a:pt x="91059" y="53721"/>
                    </a:lnTo>
                    <a:cubicBezTo>
                      <a:pt x="96583" y="53721"/>
                      <a:pt x="102013" y="55436"/>
                      <a:pt x="106585" y="58579"/>
                    </a:cubicBezTo>
                    <a:lnTo>
                      <a:pt x="106585" y="145352"/>
                    </a:lnTo>
                    <a:cubicBezTo>
                      <a:pt x="106585" y="155448"/>
                      <a:pt x="110871" y="164592"/>
                      <a:pt x="117824" y="171069"/>
                    </a:cubicBezTo>
                    <a:cubicBezTo>
                      <a:pt x="115729" y="177070"/>
                      <a:pt x="110109" y="181356"/>
                      <a:pt x="103346" y="181642"/>
                    </a:cubicBezTo>
                    <a:close/>
                    <a:moveTo>
                      <a:pt x="224885" y="164592"/>
                    </a:moveTo>
                    <a:lnTo>
                      <a:pt x="217742" y="164878"/>
                    </a:lnTo>
                    <a:lnTo>
                      <a:pt x="205454" y="301085"/>
                    </a:lnTo>
                    <a:lnTo>
                      <a:pt x="161163" y="301085"/>
                    </a:lnTo>
                    <a:lnTo>
                      <a:pt x="148876" y="164878"/>
                    </a:lnTo>
                    <a:lnTo>
                      <a:pt x="141732" y="164592"/>
                    </a:lnTo>
                    <a:cubicBezTo>
                      <a:pt x="130969" y="164116"/>
                      <a:pt x="122587" y="155638"/>
                      <a:pt x="122587" y="145256"/>
                    </a:cubicBezTo>
                    <a:lnTo>
                      <a:pt x="122587" y="48958"/>
                    </a:lnTo>
                    <a:cubicBezTo>
                      <a:pt x="122587" y="30861"/>
                      <a:pt x="137541" y="16097"/>
                      <a:pt x="155924" y="16097"/>
                    </a:cubicBezTo>
                    <a:lnTo>
                      <a:pt x="210407" y="16097"/>
                    </a:lnTo>
                    <a:cubicBezTo>
                      <a:pt x="228791" y="16097"/>
                      <a:pt x="243745" y="30861"/>
                      <a:pt x="243745" y="48958"/>
                    </a:cubicBezTo>
                    <a:lnTo>
                      <a:pt x="243745" y="145256"/>
                    </a:lnTo>
                    <a:cubicBezTo>
                      <a:pt x="243745" y="155638"/>
                      <a:pt x="235363" y="164116"/>
                      <a:pt x="224600" y="164592"/>
                    </a:cubicBezTo>
                    <a:close/>
                    <a:moveTo>
                      <a:pt x="351282" y="165830"/>
                    </a:moveTo>
                    <a:cubicBezTo>
                      <a:pt x="351282" y="174403"/>
                      <a:pt x="344519" y="181356"/>
                      <a:pt x="335947" y="181642"/>
                    </a:cubicBezTo>
                    <a:lnTo>
                      <a:pt x="328803" y="181928"/>
                    </a:lnTo>
                    <a:lnTo>
                      <a:pt x="318326" y="300990"/>
                    </a:lnTo>
                    <a:lnTo>
                      <a:pt x="282416" y="300990"/>
                    </a:lnTo>
                    <a:lnTo>
                      <a:pt x="271939" y="181928"/>
                    </a:lnTo>
                    <a:lnTo>
                      <a:pt x="264795" y="181642"/>
                    </a:lnTo>
                    <a:cubicBezTo>
                      <a:pt x="257556" y="181356"/>
                      <a:pt x="251746" y="176403"/>
                      <a:pt x="250031" y="169736"/>
                    </a:cubicBezTo>
                    <a:cubicBezTo>
                      <a:pt x="256223" y="163354"/>
                      <a:pt x="260128" y="154781"/>
                      <a:pt x="260128" y="145256"/>
                    </a:cubicBezTo>
                    <a:lnTo>
                      <a:pt x="260128" y="59817"/>
                    </a:lnTo>
                    <a:cubicBezTo>
                      <a:pt x="264986" y="56007"/>
                      <a:pt x="270891" y="53912"/>
                      <a:pt x="276987" y="53912"/>
                    </a:cubicBezTo>
                    <a:lnTo>
                      <a:pt x="323755" y="53912"/>
                    </a:lnTo>
                    <a:cubicBezTo>
                      <a:pt x="338900" y="53912"/>
                      <a:pt x="351282" y="66294"/>
                      <a:pt x="351282" y="81629"/>
                    </a:cubicBezTo>
                    <a:lnTo>
                      <a:pt x="351282" y="16583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sp>
        <p:nvSpPr>
          <p:cNvPr id="98" name="Rechteck 97">
            <a:extLst>
              <a:ext uri="{FF2B5EF4-FFF2-40B4-BE49-F238E27FC236}">
                <a16:creationId xmlns:a16="http://schemas.microsoft.com/office/drawing/2014/main" id="{4900BAB7-0774-B396-716B-BD155B2957C2}"/>
              </a:ext>
            </a:extLst>
          </p:cNvPr>
          <p:cNvSpPr/>
          <p:nvPr/>
        </p:nvSpPr>
        <p:spPr>
          <a:xfrm>
            <a:off x="4279900" y="3686598"/>
            <a:ext cx="3638081" cy="19926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grpSp>
        <p:nvGrpSpPr>
          <p:cNvPr id="99" name="Gruppieren 98">
            <a:extLst>
              <a:ext uri="{FF2B5EF4-FFF2-40B4-BE49-F238E27FC236}">
                <a16:creationId xmlns:a16="http://schemas.microsoft.com/office/drawing/2014/main" id="{0F29B1C6-9F3E-6178-04F5-B412D2691F4D}"/>
              </a:ext>
            </a:extLst>
          </p:cNvPr>
          <p:cNvGrpSpPr/>
          <p:nvPr/>
        </p:nvGrpSpPr>
        <p:grpSpPr>
          <a:xfrm>
            <a:off x="5320748" y="3888849"/>
            <a:ext cx="1556384" cy="1530908"/>
            <a:chOff x="8075296" y="4022880"/>
            <a:chExt cx="1556384" cy="1530908"/>
          </a:xfrm>
        </p:grpSpPr>
        <p:sp>
          <p:nvSpPr>
            <p:cNvPr id="100" name="Textfeld 99">
              <a:extLst>
                <a:ext uri="{FF2B5EF4-FFF2-40B4-BE49-F238E27FC236}">
                  <a16:creationId xmlns:a16="http://schemas.microsoft.com/office/drawing/2014/main" id="{E674FAFE-AEA9-82DE-4669-4ED441A1E26D}"/>
                </a:ext>
              </a:extLst>
            </p:cNvPr>
            <p:cNvSpPr txBox="1"/>
            <p:nvPr/>
          </p:nvSpPr>
          <p:spPr>
            <a:xfrm>
              <a:off x="8075296" y="4599681"/>
              <a:ext cx="155638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/>
              <a:r>
                <a:rPr lang="en-GB" sz="4000" b="1" i="0" u="none" strike="noStrike" dirty="0">
                  <a:solidFill>
                    <a:srgbClr val="D7102D"/>
                  </a:solidFill>
                  <a:latin typeface="+mj-lt"/>
                </a:rPr>
                <a:t>462</a:t>
              </a:r>
            </a:p>
            <a:p>
              <a:pPr algn="ctr"/>
              <a:r>
                <a:rPr lang="en-GB" sz="1400" dirty="0" err="1">
                  <a:solidFill>
                    <a:srgbClr val="D7102D"/>
                  </a:solidFill>
                  <a:latin typeface="+mj-lt"/>
                </a:rPr>
                <a:t>Filiāles</a:t>
              </a:r>
              <a:endParaRPr lang="en-GB" sz="1400" i="0" u="none" strike="noStrike" dirty="0">
                <a:solidFill>
                  <a:srgbClr val="D7102D"/>
                </a:solidFill>
                <a:latin typeface="+mj-lt"/>
              </a:endParaRPr>
            </a:p>
          </p:txBody>
        </p:sp>
        <p:pic>
          <p:nvPicPr>
            <p:cNvPr id="101" name="Grafik 100">
              <a:extLst>
                <a:ext uri="{FF2B5EF4-FFF2-40B4-BE49-F238E27FC236}">
                  <a16:creationId xmlns:a16="http://schemas.microsoft.com/office/drawing/2014/main" id="{227ADCD7-C94A-9D35-43B8-EAF90ADFB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98351" y="4022880"/>
              <a:ext cx="556305" cy="556305"/>
            </a:xfrm>
            <a:prstGeom prst="rect">
              <a:avLst/>
            </a:prstGeom>
          </p:spPr>
        </p:pic>
      </p:grpSp>
      <p:sp>
        <p:nvSpPr>
          <p:cNvPr id="102" name="Rechteck 101">
            <a:extLst>
              <a:ext uri="{FF2B5EF4-FFF2-40B4-BE49-F238E27FC236}">
                <a16:creationId xmlns:a16="http://schemas.microsoft.com/office/drawing/2014/main" id="{4357588E-7706-0B35-3827-DE12BAA28F99}"/>
              </a:ext>
            </a:extLst>
          </p:cNvPr>
          <p:cNvSpPr/>
          <p:nvPr/>
        </p:nvSpPr>
        <p:spPr>
          <a:xfrm>
            <a:off x="536389" y="1623214"/>
            <a:ext cx="3638736" cy="19926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45E1C395-179F-8FB9-F2A1-FA265A30F067}"/>
              </a:ext>
            </a:extLst>
          </p:cNvPr>
          <p:cNvSpPr txBox="1"/>
          <p:nvPr/>
        </p:nvSpPr>
        <p:spPr>
          <a:xfrm>
            <a:off x="1672030" y="2417432"/>
            <a:ext cx="13674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/>
            <a:r>
              <a:rPr lang="en-GB" sz="4000" b="1" i="0" u="none" strike="noStrike" dirty="0">
                <a:solidFill>
                  <a:srgbClr val="D7102D"/>
                </a:solidFill>
                <a:latin typeface="+mj-lt"/>
              </a:rPr>
              <a:t>1962</a:t>
            </a:r>
          </a:p>
          <a:p>
            <a:pPr algn="ctr"/>
            <a:r>
              <a:rPr lang="lv-LV" sz="1400" dirty="0">
                <a:solidFill>
                  <a:srgbClr val="D7102D"/>
                </a:solidFill>
                <a:latin typeface="+mj-lt"/>
              </a:rPr>
              <a:t>Uzņēmums dibināts</a:t>
            </a:r>
            <a:endParaRPr lang="en-GB" sz="1400" b="0" i="0" u="none" strike="noStrike" dirty="0">
              <a:solidFill>
                <a:srgbClr val="D7102D"/>
              </a:solidFill>
              <a:latin typeface="+mj-lt"/>
            </a:endParaRPr>
          </a:p>
        </p:txBody>
      </p:sp>
      <p:grpSp>
        <p:nvGrpSpPr>
          <p:cNvPr id="104" name="Grafik 8">
            <a:extLst>
              <a:ext uri="{FF2B5EF4-FFF2-40B4-BE49-F238E27FC236}">
                <a16:creationId xmlns:a16="http://schemas.microsoft.com/office/drawing/2014/main" id="{B976202A-A16D-BF6D-DA4E-C66D89CA608B}"/>
              </a:ext>
            </a:extLst>
          </p:cNvPr>
          <p:cNvGrpSpPr/>
          <p:nvPr/>
        </p:nvGrpSpPr>
        <p:grpSpPr>
          <a:xfrm>
            <a:off x="2008921" y="1877063"/>
            <a:ext cx="693673" cy="507920"/>
            <a:chOff x="6189178" y="1754147"/>
            <a:chExt cx="490775" cy="359354"/>
          </a:xfrm>
          <a:solidFill>
            <a:schemeClr val="tx2"/>
          </a:solidFill>
        </p:grpSpPr>
        <p:sp>
          <p:nvSpPr>
            <p:cNvPr id="105" name="Freihandform: Form 21">
              <a:extLst>
                <a:ext uri="{FF2B5EF4-FFF2-40B4-BE49-F238E27FC236}">
                  <a16:creationId xmlns:a16="http://schemas.microsoft.com/office/drawing/2014/main" id="{F40BEEA6-FA8A-83CA-E28A-931620FEC679}"/>
                </a:ext>
              </a:extLst>
            </p:cNvPr>
            <p:cNvSpPr/>
            <p:nvPr/>
          </p:nvSpPr>
          <p:spPr>
            <a:xfrm>
              <a:off x="6221825" y="1852135"/>
              <a:ext cx="32575" cy="32575"/>
            </a:xfrm>
            <a:custGeom>
              <a:avLst/>
              <a:gdLst>
                <a:gd name="connsiteX0" fmla="*/ 16288 w 32575"/>
                <a:gd name="connsiteY0" fmla="*/ 32576 h 32575"/>
                <a:gd name="connsiteX1" fmla="*/ 32575 w 32575"/>
                <a:gd name="connsiteY1" fmla="*/ 16288 h 32575"/>
                <a:gd name="connsiteX2" fmla="*/ 16288 w 32575"/>
                <a:gd name="connsiteY2" fmla="*/ 0 h 32575"/>
                <a:gd name="connsiteX3" fmla="*/ 0 w 32575"/>
                <a:gd name="connsiteY3" fmla="*/ 16288 h 32575"/>
                <a:gd name="connsiteX4" fmla="*/ 16288 w 32575"/>
                <a:gd name="connsiteY4" fmla="*/ 32576 h 3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75" h="32575">
                  <a:moveTo>
                    <a:pt x="16288" y="32576"/>
                  </a:moveTo>
                  <a:cubicBezTo>
                    <a:pt x="25241" y="32576"/>
                    <a:pt x="32575" y="25241"/>
                    <a:pt x="32575" y="16288"/>
                  </a:cubicBezTo>
                  <a:cubicBezTo>
                    <a:pt x="32575" y="7334"/>
                    <a:pt x="25241" y="0"/>
                    <a:pt x="16288" y="0"/>
                  </a:cubicBezTo>
                  <a:cubicBezTo>
                    <a:pt x="7334" y="0"/>
                    <a:pt x="0" y="7334"/>
                    <a:pt x="0" y="16288"/>
                  </a:cubicBezTo>
                  <a:cubicBezTo>
                    <a:pt x="0" y="25241"/>
                    <a:pt x="7334" y="32576"/>
                    <a:pt x="16288" y="325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6" name="Freihandform: Form 22">
              <a:extLst>
                <a:ext uri="{FF2B5EF4-FFF2-40B4-BE49-F238E27FC236}">
                  <a16:creationId xmlns:a16="http://schemas.microsoft.com/office/drawing/2014/main" id="{61151A1D-433A-C911-9DC3-E25D4DDA1BCA}"/>
                </a:ext>
              </a:extLst>
            </p:cNvPr>
            <p:cNvSpPr/>
            <p:nvPr/>
          </p:nvSpPr>
          <p:spPr>
            <a:xfrm>
              <a:off x="6614541" y="1852135"/>
              <a:ext cx="32575" cy="32575"/>
            </a:xfrm>
            <a:custGeom>
              <a:avLst/>
              <a:gdLst>
                <a:gd name="connsiteX0" fmla="*/ 16288 w 32575"/>
                <a:gd name="connsiteY0" fmla="*/ 32576 h 32575"/>
                <a:gd name="connsiteX1" fmla="*/ 32575 w 32575"/>
                <a:gd name="connsiteY1" fmla="*/ 16288 h 32575"/>
                <a:gd name="connsiteX2" fmla="*/ 16288 w 32575"/>
                <a:gd name="connsiteY2" fmla="*/ 0 h 32575"/>
                <a:gd name="connsiteX3" fmla="*/ 0 w 32575"/>
                <a:gd name="connsiteY3" fmla="*/ 16288 h 32575"/>
                <a:gd name="connsiteX4" fmla="*/ 16288 w 32575"/>
                <a:gd name="connsiteY4" fmla="*/ 32576 h 3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75" h="32575">
                  <a:moveTo>
                    <a:pt x="16288" y="32576"/>
                  </a:moveTo>
                  <a:cubicBezTo>
                    <a:pt x="25241" y="32576"/>
                    <a:pt x="32575" y="25241"/>
                    <a:pt x="32575" y="16288"/>
                  </a:cubicBezTo>
                  <a:cubicBezTo>
                    <a:pt x="32575" y="7334"/>
                    <a:pt x="25241" y="0"/>
                    <a:pt x="16288" y="0"/>
                  </a:cubicBezTo>
                  <a:cubicBezTo>
                    <a:pt x="7334" y="0"/>
                    <a:pt x="0" y="7334"/>
                    <a:pt x="0" y="16288"/>
                  </a:cubicBezTo>
                  <a:cubicBezTo>
                    <a:pt x="0" y="25241"/>
                    <a:pt x="7334" y="32576"/>
                    <a:pt x="16288" y="325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7" name="Freihandform: Form 23">
              <a:extLst>
                <a:ext uri="{FF2B5EF4-FFF2-40B4-BE49-F238E27FC236}">
                  <a16:creationId xmlns:a16="http://schemas.microsoft.com/office/drawing/2014/main" id="{47E96433-21C6-8096-9469-E7D7FDFE1545}"/>
                </a:ext>
              </a:extLst>
            </p:cNvPr>
            <p:cNvSpPr/>
            <p:nvPr/>
          </p:nvSpPr>
          <p:spPr>
            <a:xfrm>
              <a:off x="6189178" y="1754147"/>
              <a:ext cx="490775" cy="359354"/>
            </a:xfrm>
            <a:custGeom>
              <a:avLst/>
              <a:gdLst>
                <a:gd name="connsiteX0" fmla="*/ 488323 w 490775"/>
                <a:gd name="connsiteY0" fmla="*/ 124944 h 359354"/>
                <a:gd name="connsiteX1" fmla="*/ 476893 w 490775"/>
                <a:gd name="connsiteY1" fmla="*/ 124944 h 359354"/>
                <a:gd name="connsiteX2" fmla="*/ 441746 w 490775"/>
                <a:gd name="connsiteY2" fmla="*/ 160091 h 359354"/>
                <a:gd name="connsiteX3" fmla="*/ 431268 w 490775"/>
                <a:gd name="connsiteY3" fmla="*/ 149614 h 359354"/>
                <a:gd name="connsiteX4" fmla="*/ 431173 w 490775"/>
                <a:gd name="connsiteY4" fmla="*/ 149519 h 359354"/>
                <a:gd name="connsiteX5" fmla="*/ 430982 w 490775"/>
                <a:gd name="connsiteY5" fmla="*/ 149328 h 359354"/>
                <a:gd name="connsiteX6" fmla="*/ 349448 w 490775"/>
                <a:gd name="connsiteY6" fmla="*/ 67985 h 359354"/>
                <a:gd name="connsiteX7" fmla="*/ 349067 w 490775"/>
                <a:gd name="connsiteY7" fmla="*/ 67604 h 359354"/>
                <a:gd name="connsiteX8" fmla="*/ 346782 w 490775"/>
                <a:gd name="connsiteY8" fmla="*/ 65318 h 359354"/>
                <a:gd name="connsiteX9" fmla="*/ 398312 w 490775"/>
                <a:gd name="connsiteY9" fmla="*/ 13883 h 359354"/>
                <a:gd name="connsiteX10" fmla="*/ 398312 w 490775"/>
                <a:gd name="connsiteY10" fmla="*/ 2453 h 359354"/>
                <a:gd name="connsiteX11" fmla="*/ 386882 w 490775"/>
                <a:gd name="connsiteY11" fmla="*/ 2453 h 359354"/>
                <a:gd name="connsiteX12" fmla="*/ 329636 w 490775"/>
                <a:gd name="connsiteY12" fmla="*/ 59603 h 359354"/>
                <a:gd name="connsiteX13" fmla="*/ 327255 w 490775"/>
                <a:gd name="connsiteY13" fmla="*/ 65318 h 359354"/>
                <a:gd name="connsiteX14" fmla="*/ 327255 w 490775"/>
                <a:gd name="connsiteY14" fmla="*/ 65318 h 359354"/>
                <a:gd name="connsiteX15" fmla="*/ 163425 w 490775"/>
                <a:gd name="connsiteY15" fmla="*/ 65318 h 359354"/>
                <a:gd name="connsiteX16" fmla="*/ 163425 w 490775"/>
                <a:gd name="connsiteY16" fmla="*/ 65318 h 359354"/>
                <a:gd name="connsiteX17" fmla="*/ 161044 w 490775"/>
                <a:gd name="connsiteY17" fmla="*/ 59507 h 359354"/>
                <a:gd name="connsiteX18" fmla="*/ 103799 w 490775"/>
                <a:gd name="connsiteY18" fmla="*/ 2357 h 359354"/>
                <a:gd name="connsiteX19" fmla="*/ 92369 w 490775"/>
                <a:gd name="connsiteY19" fmla="*/ 2357 h 359354"/>
                <a:gd name="connsiteX20" fmla="*/ 92369 w 490775"/>
                <a:gd name="connsiteY20" fmla="*/ 13787 h 359354"/>
                <a:gd name="connsiteX21" fmla="*/ 143899 w 490775"/>
                <a:gd name="connsiteY21" fmla="*/ 65222 h 359354"/>
                <a:gd name="connsiteX22" fmla="*/ 141613 w 490775"/>
                <a:gd name="connsiteY22" fmla="*/ 67508 h 359354"/>
                <a:gd name="connsiteX23" fmla="*/ 141232 w 490775"/>
                <a:gd name="connsiteY23" fmla="*/ 67889 h 359354"/>
                <a:gd name="connsiteX24" fmla="*/ 59698 w 490775"/>
                <a:gd name="connsiteY24" fmla="*/ 149233 h 359354"/>
                <a:gd name="connsiteX25" fmla="*/ 59507 w 490775"/>
                <a:gd name="connsiteY25" fmla="*/ 149423 h 359354"/>
                <a:gd name="connsiteX26" fmla="*/ 59412 w 490775"/>
                <a:gd name="connsiteY26" fmla="*/ 149519 h 359354"/>
                <a:gd name="connsiteX27" fmla="*/ 48935 w 490775"/>
                <a:gd name="connsiteY27" fmla="*/ 159996 h 359354"/>
                <a:gd name="connsiteX28" fmla="*/ 13787 w 490775"/>
                <a:gd name="connsiteY28" fmla="*/ 124849 h 359354"/>
                <a:gd name="connsiteX29" fmla="*/ 2357 w 490775"/>
                <a:gd name="connsiteY29" fmla="*/ 124849 h 359354"/>
                <a:gd name="connsiteX30" fmla="*/ 2357 w 490775"/>
                <a:gd name="connsiteY30" fmla="*/ 136279 h 359354"/>
                <a:gd name="connsiteX31" fmla="*/ 43220 w 490775"/>
                <a:gd name="connsiteY31" fmla="*/ 177141 h 359354"/>
                <a:gd name="connsiteX32" fmla="*/ 54650 w 490775"/>
                <a:gd name="connsiteY32" fmla="*/ 177141 h 359354"/>
                <a:gd name="connsiteX33" fmla="*/ 65318 w 490775"/>
                <a:gd name="connsiteY33" fmla="*/ 166473 h 359354"/>
                <a:gd name="connsiteX34" fmla="*/ 98846 w 490775"/>
                <a:gd name="connsiteY34" fmla="*/ 200001 h 359354"/>
                <a:gd name="connsiteX35" fmla="*/ 82748 w 490775"/>
                <a:gd name="connsiteY35" fmla="*/ 216098 h 359354"/>
                <a:gd name="connsiteX36" fmla="*/ 73604 w 490775"/>
                <a:gd name="connsiteY36" fmla="*/ 238196 h 359354"/>
                <a:gd name="connsiteX37" fmla="*/ 82748 w 490775"/>
                <a:gd name="connsiteY37" fmla="*/ 260294 h 359354"/>
                <a:gd name="connsiteX38" fmla="*/ 99798 w 490775"/>
                <a:gd name="connsiteY38" fmla="*/ 268962 h 359354"/>
                <a:gd name="connsiteX39" fmla="*/ 98179 w 490775"/>
                <a:gd name="connsiteY39" fmla="*/ 279059 h 359354"/>
                <a:gd name="connsiteX40" fmla="*/ 107323 w 490775"/>
                <a:gd name="connsiteY40" fmla="*/ 301157 h 359354"/>
                <a:gd name="connsiteX41" fmla="*/ 130945 w 490775"/>
                <a:gd name="connsiteY41" fmla="*/ 310205 h 359354"/>
                <a:gd name="connsiteX42" fmla="*/ 130945 w 490775"/>
                <a:gd name="connsiteY42" fmla="*/ 311729 h 359354"/>
                <a:gd name="connsiteX43" fmla="*/ 140089 w 490775"/>
                <a:gd name="connsiteY43" fmla="*/ 333827 h 359354"/>
                <a:gd name="connsiteX44" fmla="*/ 181142 w 490775"/>
                <a:gd name="connsiteY44" fmla="*/ 336494 h 359354"/>
                <a:gd name="connsiteX45" fmla="*/ 189143 w 490775"/>
                <a:gd name="connsiteY45" fmla="*/ 350115 h 359354"/>
                <a:gd name="connsiteX46" fmla="*/ 233339 w 490775"/>
                <a:gd name="connsiteY46" fmla="*/ 350115 h 359354"/>
                <a:gd name="connsiteX47" fmla="*/ 233339 w 490775"/>
                <a:gd name="connsiteY47" fmla="*/ 350115 h 359354"/>
                <a:gd name="connsiteX48" fmla="*/ 244292 w 490775"/>
                <a:gd name="connsiteY48" fmla="*/ 339161 h 359354"/>
                <a:gd name="connsiteX49" fmla="*/ 245340 w 490775"/>
                <a:gd name="connsiteY49" fmla="*/ 338114 h 359354"/>
                <a:gd name="connsiteX50" fmla="*/ 257437 w 490775"/>
                <a:gd name="connsiteY50" fmla="*/ 350210 h 359354"/>
                <a:gd name="connsiteX51" fmla="*/ 279535 w 490775"/>
                <a:gd name="connsiteY51" fmla="*/ 359354 h 359354"/>
                <a:gd name="connsiteX52" fmla="*/ 301633 w 490775"/>
                <a:gd name="connsiteY52" fmla="*/ 350210 h 359354"/>
                <a:gd name="connsiteX53" fmla="*/ 309634 w 490775"/>
                <a:gd name="connsiteY53" fmla="*/ 336590 h 359354"/>
                <a:gd name="connsiteX54" fmla="*/ 350687 w 490775"/>
                <a:gd name="connsiteY54" fmla="*/ 333923 h 359354"/>
                <a:gd name="connsiteX55" fmla="*/ 359831 w 490775"/>
                <a:gd name="connsiteY55" fmla="*/ 311825 h 359354"/>
                <a:gd name="connsiteX56" fmla="*/ 359831 w 490775"/>
                <a:gd name="connsiteY56" fmla="*/ 310301 h 359354"/>
                <a:gd name="connsiteX57" fmla="*/ 383453 w 490775"/>
                <a:gd name="connsiteY57" fmla="*/ 301252 h 359354"/>
                <a:gd name="connsiteX58" fmla="*/ 392597 w 490775"/>
                <a:gd name="connsiteY58" fmla="*/ 279154 h 359354"/>
                <a:gd name="connsiteX59" fmla="*/ 390977 w 490775"/>
                <a:gd name="connsiteY59" fmla="*/ 269057 h 359354"/>
                <a:gd name="connsiteX60" fmla="*/ 408027 w 490775"/>
                <a:gd name="connsiteY60" fmla="*/ 260390 h 359354"/>
                <a:gd name="connsiteX61" fmla="*/ 417171 w 490775"/>
                <a:gd name="connsiteY61" fmla="*/ 238292 h 359354"/>
                <a:gd name="connsiteX62" fmla="*/ 408027 w 490775"/>
                <a:gd name="connsiteY62" fmla="*/ 216194 h 359354"/>
                <a:gd name="connsiteX63" fmla="*/ 391930 w 490775"/>
                <a:gd name="connsiteY63" fmla="*/ 200096 h 359354"/>
                <a:gd name="connsiteX64" fmla="*/ 425458 w 490775"/>
                <a:gd name="connsiteY64" fmla="*/ 166568 h 359354"/>
                <a:gd name="connsiteX65" fmla="*/ 436126 w 490775"/>
                <a:gd name="connsiteY65" fmla="*/ 177236 h 359354"/>
                <a:gd name="connsiteX66" fmla="*/ 447556 w 490775"/>
                <a:gd name="connsiteY66" fmla="*/ 177236 h 359354"/>
                <a:gd name="connsiteX67" fmla="*/ 488418 w 490775"/>
                <a:gd name="connsiteY67" fmla="*/ 136374 h 359354"/>
                <a:gd name="connsiteX68" fmla="*/ 488418 w 490775"/>
                <a:gd name="connsiteY68" fmla="*/ 124944 h 359354"/>
                <a:gd name="connsiteX69" fmla="*/ 94178 w 490775"/>
                <a:gd name="connsiteY69" fmla="*/ 248864 h 359354"/>
                <a:gd name="connsiteX70" fmla="*/ 89797 w 490775"/>
                <a:gd name="connsiteY70" fmla="*/ 238292 h 359354"/>
                <a:gd name="connsiteX71" fmla="*/ 94178 w 490775"/>
                <a:gd name="connsiteY71" fmla="*/ 227719 h 359354"/>
                <a:gd name="connsiteX72" fmla="*/ 113324 w 490775"/>
                <a:gd name="connsiteY72" fmla="*/ 208574 h 359354"/>
                <a:gd name="connsiteX73" fmla="*/ 114562 w 490775"/>
                <a:gd name="connsiteY73" fmla="*/ 207431 h 359354"/>
                <a:gd name="connsiteX74" fmla="*/ 115895 w 490775"/>
                <a:gd name="connsiteY74" fmla="*/ 206478 h 359354"/>
                <a:gd name="connsiteX75" fmla="*/ 134565 w 490775"/>
                <a:gd name="connsiteY75" fmla="*/ 208574 h 359354"/>
                <a:gd name="connsiteX76" fmla="*/ 138946 w 490775"/>
                <a:gd name="connsiteY76" fmla="*/ 219146 h 359354"/>
                <a:gd name="connsiteX77" fmla="*/ 134565 w 490775"/>
                <a:gd name="connsiteY77" fmla="*/ 229719 h 359354"/>
                <a:gd name="connsiteX78" fmla="*/ 115419 w 490775"/>
                <a:gd name="connsiteY78" fmla="*/ 248864 h 359354"/>
                <a:gd name="connsiteX79" fmla="*/ 94178 w 490775"/>
                <a:gd name="connsiteY79" fmla="*/ 248864 h 359354"/>
                <a:gd name="connsiteX80" fmla="*/ 118753 w 490775"/>
                <a:gd name="connsiteY80" fmla="*/ 289727 h 359354"/>
                <a:gd name="connsiteX81" fmla="*/ 114371 w 490775"/>
                <a:gd name="connsiteY81" fmla="*/ 279154 h 359354"/>
                <a:gd name="connsiteX82" fmla="*/ 118753 w 490775"/>
                <a:gd name="connsiteY82" fmla="*/ 268581 h 359354"/>
                <a:gd name="connsiteX83" fmla="*/ 146090 w 490775"/>
                <a:gd name="connsiteY83" fmla="*/ 241244 h 359354"/>
                <a:gd name="connsiteX84" fmla="*/ 167331 w 490775"/>
                <a:gd name="connsiteY84" fmla="*/ 241244 h 359354"/>
                <a:gd name="connsiteX85" fmla="*/ 171712 w 490775"/>
                <a:gd name="connsiteY85" fmla="*/ 251817 h 359354"/>
                <a:gd name="connsiteX86" fmla="*/ 167331 w 490775"/>
                <a:gd name="connsiteY86" fmla="*/ 262390 h 359354"/>
                <a:gd name="connsiteX87" fmla="*/ 139994 w 490775"/>
                <a:gd name="connsiteY87" fmla="*/ 289727 h 359354"/>
                <a:gd name="connsiteX88" fmla="*/ 118658 w 490775"/>
                <a:gd name="connsiteY88" fmla="*/ 289727 h 359354"/>
                <a:gd name="connsiteX89" fmla="*/ 188952 w 490775"/>
                <a:gd name="connsiteY89" fmla="*/ 306205 h 359354"/>
                <a:gd name="connsiteX90" fmla="*/ 172760 w 490775"/>
                <a:gd name="connsiteY90" fmla="*/ 322397 h 359354"/>
                <a:gd name="connsiteX91" fmla="*/ 151424 w 490775"/>
                <a:gd name="connsiteY91" fmla="*/ 322397 h 359354"/>
                <a:gd name="connsiteX92" fmla="*/ 147042 w 490775"/>
                <a:gd name="connsiteY92" fmla="*/ 311825 h 359354"/>
                <a:gd name="connsiteX93" fmla="*/ 151424 w 490775"/>
                <a:gd name="connsiteY93" fmla="*/ 301252 h 359354"/>
                <a:gd name="connsiteX94" fmla="*/ 178760 w 490775"/>
                <a:gd name="connsiteY94" fmla="*/ 273915 h 359354"/>
                <a:gd name="connsiteX95" fmla="*/ 200001 w 490775"/>
                <a:gd name="connsiteY95" fmla="*/ 273915 h 359354"/>
                <a:gd name="connsiteX96" fmla="*/ 204383 w 490775"/>
                <a:gd name="connsiteY96" fmla="*/ 284488 h 359354"/>
                <a:gd name="connsiteX97" fmla="*/ 200001 w 490775"/>
                <a:gd name="connsiteY97" fmla="*/ 295061 h 359354"/>
                <a:gd name="connsiteX98" fmla="*/ 200001 w 490775"/>
                <a:gd name="connsiteY98" fmla="*/ 295061 h 359354"/>
                <a:gd name="connsiteX99" fmla="*/ 189048 w 490775"/>
                <a:gd name="connsiteY99" fmla="*/ 306014 h 359354"/>
                <a:gd name="connsiteX100" fmla="*/ 188857 w 490775"/>
                <a:gd name="connsiteY100" fmla="*/ 306205 h 359354"/>
                <a:gd name="connsiteX101" fmla="*/ 236482 w 490775"/>
                <a:gd name="connsiteY101" fmla="*/ 321731 h 359354"/>
                <a:gd name="connsiteX102" fmla="*/ 236006 w 490775"/>
                <a:gd name="connsiteY102" fmla="*/ 323159 h 359354"/>
                <a:gd name="connsiteX103" fmla="*/ 232862 w 490775"/>
                <a:gd name="connsiteY103" fmla="*/ 327827 h 359354"/>
                <a:gd name="connsiteX104" fmla="*/ 221909 w 490775"/>
                <a:gd name="connsiteY104" fmla="*/ 338780 h 359354"/>
                <a:gd name="connsiteX105" fmla="*/ 200668 w 490775"/>
                <a:gd name="connsiteY105" fmla="*/ 338780 h 359354"/>
                <a:gd name="connsiteX106" fmla="*/ 196286 w 490775"/>
                <a:gd name="connsiteY106" fmla="*/ 328208 h 359354"/>
                <a:gd name="connsiteX107" fmla="*/ 200573 w 490775"/>
                <a:gd name="connsiteY107" fmla="*/ 317730 h 359354"/>
                <a:gd name="connsiteX108" fmla="*/ 211622 w 490775"/>
                <a:gd name="connsiteY108" fmla="*/ 306681 h 359354"/>
                <a:gd name="connsiteX109" fmla="*/ 232958 w 490775"/>
                <a:gd name="connsiteY109" fmla="*/ 306681 h 359354"/>
                <a:gd name="connsiteX110" fmla="*/ 237339 w 490775"/>
                <a:gd name="connsiteY110" fmla="*/ 317254 h 359354"/>
                <a:gd name="connsiteX111" fmla="*/ 236673 w 490775"/>
                <a:gd name="connsiteY111" fmla="*/ 321826 h 359354"/>
                <a:gd name="connsiteX112" fmla="*/ 396407 w 490775"/>
                <a:gd name="connsiteY112" fmla="*/ 227719 h 359354"/>
                <a:gd name="connsiteX113" fmla="*/ 400788 w 490775"/>
                <a:gd name="connsiteY113" fmla="*/ 238292 h 359354"/>
                <a:gd name="connsiteX114" fmla="*/ 396407 w 490775"/>
                <a:gd name="connsiteY114" fmla="*/ 248864 h 359354"/>
                <a:gd name="connsiteX115" fmla="*/ 375166 w 490775"/>
                <a:gd name="connsiteY115" fmla="*/ 248864 h 359354"/>
                <a:gd name="connsiteX116" fmla="*/ 341066 w 490775"/>
                <a:gd name="connsiteY116" fmla="*/ 214765 h 359354"/>
                <a:gd name="connsiteX117" fmla="*/ 329636 w 490775"/>
                <a:gd name="connsiteY117" fmla="*/ 214765 h 359354"/>
                <a:gd name="connsiteX118" fmla="*/ 329636 w 490775"/>
                <a:gd name="connsiteY118" fmla="*/ 226195 h 359354"/>
                <a:gd name="connsiteX119" fmla="*/ 363736 w 490775"/>
                <a:gd name="connsiteY119" fmla="*/ 260294 h 359354"/>
                <a:gd name="connsiteX120" fmla="*/ 363736 w 490775"/>
                <a:gd name="connsiteY120" fmla="*/ 260294 h 359354"/>
                <a:gd name="connsiteX121" fmla="*/ 371927 w 490775"/>
                <a:gd name="connsiteY121" fmla="*/ 268486 h 359354"/>
                <a:gd name="connsiteX122" fmla="*/ 376309 w 490775"/>
                <a:gd name="connsiteY122" fmla="*/ 279059 h 359354"/>
                <a:gd name="connsiteX123" fmla="*/ 371927 w 490775"/>
                <a:gd name="connsiteY123" fmla="*/ 289631 h 359354"/>
                <a:gd name="connsiteX124" fmla="*/ 350687 w 490775"/>
                <a:gd name="connsiteY124" fmla="*/ 289631 h 359354"/>
                <a:gd name="connsiteX125" fmla="*/ 308396 w 490775"/>
                <a:gd name="connsiteY125" fmla="*/ 247340 h 359354"/>
                <a:gd name="connsiteX126" fmla="*/ 296966 w 490775"/>
                <a:gd name="connsiteY126" fmla="*/ 247340 h 359354"/>
                <a:gd name="connsiteX127" fmla="*/ 296966 w 490775"/>
                <a:gd name="connsiteY127" fmla="*/ 258770 h 359354"/>
                <a:gd name="connsiteX128" fmla="*/ 339257 w 490775"/>
                <a:gd name="connsiteY128" fmla="*/ 301061 h 359354"/>
                <a:gd name="connsiteX129" fmla="*/ 343638 w 490775"/>
                <a:gd name="connsiteY129" fmla="*/ 311634 h 359354"/>
                <a:gd name="connsiteX130" fmla="*/ 339257 w 490775"/>
                <a:gd name="connsiteY130" fmla="*/ 322207 h 359354"/>
                <a:gd name="connsiteX131" fmla="*/ 318016 w 490775"/>
                <a:gd name="connsiteY131" fmla="*/ 322207 h 359354"/>
                <a:gd name="connsiteX132" fmla="*/ 301919 w 490775"/>
                <a:gd name="connsiteY132" fmla="*/ 306110 h 359354"/>
                <a:gd name="connsiteX133" fmla="*/ 301633 w 490775"/>
                <a:gd name="connsiteY133" fmla="*/ 305824 h 359354"/>
                <a:gd name="connsiteX134" fmla="*/ 301538 w 490775"/>
                <a:gd name="connsiteY134" fmla="*/ 305729 h 359354"/>
                <a:gd name="connsiteX135" fmla="*/ 275725 w 490775"/>
                <a:gd name="connsiteY135" fmla="*/ 279916 h 359354"/>
                <a:gd name="connsiteX136" fmla="*/ 264295 w 490775"/>
                <a:gd name="connsiteY136" fmla="*/ 279916 h 359354"/>
                <a:gd name="connsiteX137" fmla="*/ 264295 w 490775"/>
                <a:gd name="connsiteY137" fmla="*/ 291346 h 359354"/>
                <a:gd name="connsiteX138" fmla="*/ 290394 w 490775"/>
                <a:gd name="connsiteY138" fmla="*/ 317444 h 359354"/>
                <a:gd name="connsiteX139" fmla="*/ 294585 w 490775"/>
                <a:gd name="connsiteY139" fmla="*/ 327922 h 359354"/>
                <a:gd name="connsiteX140" fmla="*/ 290203 w 490775"/>
                <a:gd name="connsiteY140" fmla="*/ 338495 h 359354"/>
                <a:gd name="connsiteX141" fmla="*/ 268962 w 490775"/>
                <a:gd name="connsiteY141" fmla="*/ 338495 h 359354"/>
                <a:gd name="connsiteX142" fmla="*/ 253056 w 490775"/>
                <a:gd name="connsiteY142" fmla="*/ 322588 h 359354"/>
                <a:gd name="connsiteX143" fmla="*/ 253532 w 490775"/>
                <a:gd name="connsiteY143" fmla="*/ 316873 h 359354"/>
                <a:gd name="connsiteX144" fmla="*/ 244388 w 490775"/>
                <a:gd name="connsiteY144" fmla="*/ 294775 h 359354"/>
                <a:gd name="connsiteX145" fmla="*/ 220766 w 490775"/>
                <a:gd name="connsiteY145" fmla="*/ 285726 h 359354"/>
                <a:gd name="connsiteX146" fmla="*/ 220766 w 490775"/>
                <a:gd name="connsiteY146" fmla="*/ 284202 h 359354"/>
                <a:gd name="connsiteX147" fmla="*/ 211622 w 490775"/>
                <a:gd name="connsiteY147" fmla="*/ 262104 h 359354"/>
                <a:gd name="connsiteX148" fmla="*/ 188000 w 490775"/>
                <a:gd name="connsiteY148" fmla="*/ 253055 h 359354"/>
                <a:gd name="connsiteX149" fmla="*/ 188000 w 490775"/>
                <a:gd name="connsiteY149" fmla="*/ 251531 h 359354"/>
                <a:gd name="connsiteX150" fmla="*/ 178856 w 490775"/>
                <a:gd name="connsiteY150" fmla="*/ 229433 h 359354"/>
                <a:gd name="connsiteX151" fmla="*/ 155234 w 490775"/>
                <a:gd name="connsiteY151" fmla="*/ 220385 h 359354"/>
                <a:gd name="connsiteX152" fmla="*/ 155234 w 490775"/>
                <a:gd name="connsiteY152" fmla="*/ 218861 h 359354"/>
                <a:gd name="connsiteX153" fmla="*/ 146090 w 490775"/>
                <a:gd name="connsiteY153" fmla="*/ 196763 h 359354"/>
                <a:gd name="connsiteX154" fmla="*/ 111990 w 490775"/>
                <a:gd name="connsiteY154" fmla="*/ 190000 h 359354"/>
                <a:gd name="connsiteX155" fmla="*/ 76748 w 490775"/>
                <a:gd name="connsiteY155" fmla="*/ 154853 h 359354"/>
                <a:gd name="connsiteX156" fmla="*/ 150471 w 490775"/>
                <a:gd name="connsiteY156" fmla="*/ 81224 h 359354"/>
                <a:gd name="connsiteX157" fmla="*/ 209336 w 490775"/>
                <a:gd name="connsiteY157" fmla="*/ 81224 h 359354"/>
                <a:gd name="connsiteX158" fmla="*/ 161806 w 490775"/>
                <a:gd name="connsiteY158" fmla="*/ 128659 h 359354"/>
                <a:gd name="connsiteX159" fmla="*/ 150948 w 490775"/>
                <a:gd name="connsiteY159" fmla="*/ 154853 h 359354"/>
                <a:gd name="connsiteX160" fmla="*/ 161806 w 490775"/>
                <a:gd name="connsiteY160" fmla="*/ 181046 h 359354"/>
                <a:gd name="connsiteX161" fmla="*/ 214194 w 490775"/>
                <a:gd name="connsiteY161" fmla="*/ 181046 h 359354"/>
                <a:gd name="connsiteX162" fmla="*/ 241530 w 490775"/>
                <a:gd name="connsiteY162" fmla="*/ 153710 h 359354"/>
                <a:gd name="connsiteX163" fmla="*/ 322683 w 490775"/>
                <a:gd name="connsiteY163" fmla="*/ 153710 h 359354"/>
                <a:gd name="connsiteX164" fmla="*/ 396407 w 490775"/>
                <a:gd name="connsiteY164" fmla="*/ 227338 h 359354"/>
                <a:gd name="connsiteX165" fmla="*/ 380310 w 490775"/>
                <a:gd name="connsiteY165" fmla="*/ 188762 h 359354"/>
                <a:gd name="connsiteX166" fmla="*/ 334113 w 490775"/>
                <a:gd name="connsiteY166" fmla="*/ 142661 h 359354"/>
                <a:gd name="connsiteX167" fmla="*/ 282107 w 490775"/>
                <a:gd name="connsiteY167" fmla="*/ 121134 h 359354"/>
                <a:gd name="connsiteX168" fmla="*/ 230100 w 490775"/>
                <a:gd name="connsiteY168" fmla="*/ 142661 h 359354"/>
                <a:gd name="connsiteX169" fmla="*/ 202764 w 490775"/>
                <a:gd name="connsiteY169" fmla="*/ 169997 h 359354"/>
                <a:gd name="connsiteX170" fmla="*/ 173331 w 490775"/>
                <a:gd name="connsiteY170" fmla="*/ 169997 h 359354"/>
                <a:gd name="connsiteX171" fmla="*/ 167235 w 490775"/>
                <a:gd name="connsiteY171" fmla="*/ 155329 h 359354"/>
                <a:gd name="connsiteX172" fmla="*/ 173331 w 490775"/>
                <a:gd name="connsiteY172" fmla="*/ 140660 h 359354"/>
                <a:gd name="connsiteX173" fmla="*/ 232291 w 490775"/>
                <a:gd name="connsiteY173" fmla="*/ 81796 h 359354"/>
                <a:gd name="connsiteX174" fmla="*/ 340114 w 490775"/>
                <a:gd name="connsiteY174" fmla="*/ 81796 h 359354"/>
                <a:gd name="connsiteX175" fmla="*/ 413837 w 490775"/>
                <a:gd name="connsiteY175" fmla="*/ 155424 h 359354"/>
                <a:gd name="connsiteX176" fmla="*/ 380310 w 490775"/>
                <a:gd name="connsiteY176" fmla="*/ 188952 h 359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490775" h="359354">
                  <a:moveTo>
                    <a:pt x="488323" y="124944"/>
                  </a:moveTo>
                  <a:cubicBezTo>
                    <a:pt x="485180" y="121801"/>
                    <a:pt x="480036" y="121801"/>
                    <a:pt x="476893" y="124944"/>
                  </a:cubicBezTo>
                  <a:lnTo>
                    <a:pt x="441746" y="160091"/>
                  </a:lnTo>
                  <a:lnTo>
                    <a:pt x="431268" y="149614"/>
                  </a:lnTo>
                  <a:cubicBezTo>
                    <a:pt x="431268" y="149614"/>
                    <a:pt x="431268" y="149614"/>
                    <a:pt x="431173" y="149519"/>
                  </a:cubicBezTo>
                  <a:cubicBezTo>
                    <a:pt x="431173" y="149519"/>
                    <a:pt x="431078" y="149423"/>
                    <a:pt x="430982" y="149328"/>
                  </a:cubicBezTo>
                  <a:lnTo>
                    <a:pt x="349448" y="67985"/>
                  </a:lnTo>
                  <a:cubicBezTo>
                    <a:pt x="349448" y="67985"/>
                    <a:pt x="349258" y="67699"/>
                    <a:pt x="349067" y="67604"/>
                  </a:cubicBezTo>
                  <a:lnTo>
                    <a:pt x="346782" y="65318"/>
                  </a:lnTo>
                  <a:lnTo>
                    <a:pt x="398312" y="13883"/>
                  </a:lnTo>
                  <a:cubicBezTo>
                    <a:pt x="401455" y="10739"/>
                    <a:pt x="401455" y="5596"/>
                    <a:pt x="398312" y="2453"/>
                  </a:cubicBezTo>
                  <a:cubicBezTo>
                    <a:pt x="395169" y="-691"/>
                    <a:pt x="390025" y="-691"/>
                    <a:pt x="386882" y="2453"/>
                  </a:cubicBezTo>
                  <a:lnTo>
                    <a:pt x="329636" y="59603"/>
                  </a:lnTo>
                  <a:cubicBezTo>
                    <a:pt x="328112" y="61127"/>
                    <a:pt x="327255" y="63222"/>
                    <a:pt x="327255" y="65318"/>
                  </a:cubicBezTo>
                  <a:lnTo>
                    <a:pt x="327255" y="65318"/>
                  </a:lnTo>
                  <a:cubicBezTo>
                    <a:pt x="327255" y="65318"/>
                    <a:pt x="163425" y="65318"/>
                    <a:pt x="163425" y="65318"/>
                  </a:cubicBezTo>
                  <a:lnTo>
                    <a:pt x="163425" y="65318"/>
                  </a:lnTo>
                  <a:cubicBezTo>
                    <a:pt x="163425" y="63127"/>
                    <a:pt x="162568" y="61031"/>
                    <a:pt x="161044" y="59507"/>
                  </a:cubicBezTo>
                  <a:lnTo>
                    <a:pt x="103799" y="2357"/>
                  </a:lnTo>
                  <a:cubicBezTo>
                    <a:pt x="100656" y="-786"/>
                    <a:pt x="95512" y="-786"/>
                    <a:pt x="92369" y="2357"/>
                  </a:cubicBezTo>
                  <a:cubicBezTo>
                    <a:pt x="89225" y="5501"/>
                    <a:pt x="89225" y="10644"/>
                    <a:pt x="92369" y="13787"/>
                  </a:cubicBezTo>
                  <a:lnTo>
                    <a:pt x="143899" y="65222"/>
                  </a:lnTo>
                  <a:lnTo>
                    <a:pt x="141613" y="67508"/>
                  </a:lnTo>
                  <a:cubicBezTo>
                    <a:pt x="141613" y="67508"/>
                    <a:pt x="141327" y="67699"/>
                    <a:pt x="141232" y="67889"/>
                  </a:cubicBezTo>
                  <a:lnTo>
                    <a:pt x="59698" y="149233"/>
                  </a:lnTo>
                  <a:cubicBezTo>
                    <a:pt x="59698" y="149233"/>
                    <a:pt x="59603" y="149328"/>
                    <a:pt x="59507" y="149423"/>
                  </a:cubicBezTo>
                  <a:cubicBezTo>
                    <a:pt x="59507" y="149423"/>
                    <a:pt x="59507" y="149423"/>
                    <a:pt x="59412" y="149519"/>
                  </a:cubicBezTo>
                  <a:lnTo>
                    <a:pt x="48935" y="159996"/>
                  </a:lnTo>
                  <a:lnTo>
                    <a:pt x="13787" y="124849"/>
                  </a:lnTo>
                  <a:cubicBezTo>
                    <a:pt x="10644" y="121706"/>
                    <a:pt x="5501" y="121706"/>
                    <a:pt x="2357" y="124849"/>
                  </a:cubicBezTo>
                  <a:cubicBezTo>
                    <a:pt x="-786" y="127992"/>
                    <a:pt x="-786" y="133136"/>
                    <a:pt x="2357" y="136279"/>
                  </a:cubicBezTo>
                  <a:lnTo>
                    <a:pt x="43220" y="177141"/>
                  </a:lnTo>
                  <a:cubicBezTo>
                    <a:pt x="46363" y="180284"/>
                    <a:pt x="51506" y="180284"/>
                    <a:pt x="54650" y="177141"/>
                  </a:cubicBezTo>
                  <a:lnTo>
                    <a:pt x="65318" y="166473"/>
                  </a:lnTo>
                  <a:lnTo>
                    <a:pt x="98846" y="200001"/>
                  </a:lnTo>
                  <a:lnTo>
                    <a:pt x="82748" y="216098"/>
                  </a:lnTo>
                  <a:cubicBezTo>
                    <a:pt x="76843" y="222004"/>
                    <a:pt x="73604" y="229814"/>
                    <a:pt x="73604" y="238196"/>
                  </a:cubicBezTo>
                  <a:cubicBezTo>
                    <a:pt x="73604" y="246578"/>
                    <a:pt x="76843" y="254389"/>
                    <a:pt x="82748" y="260294"/>
                  </a:cubicBezTo>
                  <a:cubicBezTo>
                    <a:pt x="87511" y="265057"/>
                    <a:pt x="93512" y="268010"/>
                    <a:pt x="99798" y="268962"/>
                  </a:cubicBezTo>
                  <a:cubicBezTo>
                    <a:pt x="98750" y="272201"/>
                    <a:pt x="98179" y="275534"/>
                    <a:pt x="98179" y="279059"/>
                  </a:cubicBezTo>
                  <a:cubicBezTo>
                    <a:pt x="98179" y="287441"/>
                    <a:pt x="101417" y="295251"/>
                    <a:pt x="107323" y="301157"/>
                  </a:cubicBezTo>
                  <a:cubicBezTo>
                    <a:pt x="113800" y="307634"/>
                    <a:pt x="122468" y="310682"/>
                    <a:pt x="130945" y="310205"/>
                  </a:cubicBezTo>
                  <a:cubicBezTo>
                    <a:pt x="130945" y="310682"/>
                    <a:pt x="130945" y="311253"/>
                    <a:pt x="130945" y="311729"/>
                  </a:cubicBezTo>
                  <a:cubicBezTo>
                    <a:pt x="130945" y="320111"/>
                    <a:pt x="134183" y="327922"/>
                    <a:pt x="140089" y="333827"/>
                  </a:cubicBezTo>
                  <a:cubicBezTo>
                    <a:pt x="151328" y="344972"/>
                    <a:pt x="168950" y="345924"/>
                    <a:pt x="181142" y="336494"/>
                  </a:cubicBezTo>
                  <a:cubicBezTo>
                    <a:pt x="182570" y="341638"/>
                    <a:pt x="185333" y="346305"/>
                    <a:pt x="189143" y="350115"/>
                  </a:cubicBezTo>
                  <a:cubicBezTo>
                    <a:pt x="201335" y="362307"/>
                    <a:pt x="221147" y="362307"/>
                    <a:pt x="233339" y="350115"/>
                  </a:cubicBezTo>
                  <a:lnTo>
                    <a:pt x="233339" y="350115"/>
                  </a:lnTo>
                  <a:cubicBezTo>
                    <a:pt x="233339" y="350115"/>
                    <a:pt x="244292" y="339161"/>
                    <a:pt x="244292" y="339161"/>
                  </a:cubicBezTo>
                  <a:cubicBezTo>
                    <a:pt x="244673" y="338780"/>
                    <a:pt x="244959" y="338399"/>
                    <a:pt x="245340" y="338114"/>
                  </a:cubicBezTo>
                  <a:lnTo>
                    <a:pt x="257437" y="350210"/>
                  </a:lnTo>
                  <a:cubicBezTo>
                    <a:pt x="263533" y="356306"/>
                    <a:pt x="271534" y="359354"/>
                    <a:pt x="279535" y="359354"/>
                  </a:cubicBezTo>
                  <a:cubicBezTo>
                    <a:pt x="287536" y="359354"/>
                    <a:pt x="295537" y="356306"/>
                    <a:pt x="301633" y="350210"/>
                  </a:cubicBezTo>
                  <a:cubicBezTo>
                    <a:pt x="305443" y="346400"/>
                    <a:pt x="308205" y="341638"/>
                    <a:pt x="309634" y="336590"/>
                  </a:cubicBezTo>
                  <a:cubicBezTo>
                    <a:pt x="321826" y="345924"/>
                    <a:pt x="339542" y="345067"/>
                    <a:pt x="350687" y="333923"/>
                  </a:cubicBezTo>
                  <a:cubicBezTo>
                    <a:pt x="356592" y="328017"/>
                    <a:pt x="359831" y="320207"/>
                    <a:pt x="359831" y="311825"/>
                  </a:cubicBezTo>
                  <a:cubicBezTo>
                    <a:pt x="359831" y="311348"/>
                    <a:pt x="359831" y="310777"/>
                    <a:pt x="359831" y="310301"/>
                  </a:cubicBezTo>
                  <a:cubicBezTo>
                    <a:pt x="368308" y="310682"/>
                    <a:pt x="376976" y="307729"/>
                    <a:pt x="383453" y="301252"/>
                  </a:cubicBezTo>
                  <a:cubicBezTo>
                    <a:pt x="389358" y="295346"/>
                    <a:pt x="392597" y="287536"/>
                    <a:pt x="392597" y="279154"/>
                  </a:cubicBezTo>
                  <a:cubicBezTo>
                    <a:pt x="392597" y="275630"/>
                    <a:pt x="392025" y="272296"/>
                    <a:pt x="390977" y="269057"/>
                  </a:cubicBezTo>
                  <a:cubicBezTo>
                    <a:pt x="397264" y="268010"/>
                    <a:pt x="403265" y="265152"/>
                    <a:pt x="408027" y="260390"/>
                  </a:cubicBezTo>
                  <a:cubicBezTo>
                    <a:pt x="413933" y="254484"/>
                    <a:pt x="417171" y="246674"/>
                    <a:pt x="417171" y="238292"/>
                  </a:cubicBezTo>
                  <a:cubicBezTo>
                    <a:pt x="417171" y="229910"/>
                    <a:pt x="413933" y="222099"/>
                    <a:pt x="408027" y="216194"/>
                  </a:cubicBezTo>
                  <a:lnTo>
                    <a:pt x="391930" y="200096"/>
                  </a:lnTo>
                  <a:lnTo>
                    <a:pt x="425458" y="166568"/>
                  </a:lnTo>
                  <a:lnTo>
                    <a:pt x="436126" y="177236"/>
                  </a:lnTo>
                  <a:cubicBezTo>
                    <a:pt x="439269" y="180380"/>
                    <a:pt x="444413" y="180380"/>
                    <a:pt x="447556" y="177236"/>
                  </a:cubicBezTo>
                  <a:lnTo>
                    <a:pt x="488418" y="136374"/>
                  </a:lnTo>
                  <a:cubicBezTo>
                    <a:pt x="491561" y="133231"/>
                    <a:pt x="491561" y="128087"/>
                    <a:pt x="488418" y="124944"/>
                  </a:cubicBezTo>
                  <a:close/>
                  <a:moveTo>
                    <a:pt x="94178" y="248864"/>
                  </a:moveTo>
                  <a:cubicBezTo>
                    <a:pt x="91321" y="246007"/>
                    <a:pt x="89797" y="242292"/>
                    <a:pt x="89797" y="238292"/>
                  </a:cubicBezTo>
                  <a:cubicBezTo>
                    <a:pt x="89797" y="234291"/>
                    <a:pt x="91321" y="230481"/>
                    <a:pt x="94178" y="227719"/>
                  </a:cubicBezTo>
                  <a:lnTo>
                    <a:pt x="113324" y="208574"/>
                  </a:lnTo>
                  <a:cubicBezTo>
                    <a:pt x="113324" y="208574"/>
                    <a:pt x="114181" y="207812"/>
                    <a:pt x="114562" y="207431"/>
                  </a:cubicBezTo>
                  <a:cubicBezTo>
                    <a:pt x="115038" y="207145"/>
                    <a:pt x="115515" y="206859"/>
                    <a:pt x="115895" y="206478"/>
                  </a:cubicBezTo>
                  <a:cubicBezTo>
                    <a:pt x="121706" y="202763"/>
                    <a:pt x="129516" y="203430"/>
                    <a:pt x="134565" y="208574"/>
                  </a:cubicBezTo>
                  <a:cubicBezTo>
                    <a:pt x="137422" y="211431"/>
                    <a:pt x="138946" y="215146"/>
                    <a:pt x="138946" y="219146"/>
                  </a:cubicBezTo>
                  <a:cubicBezTo>
                    <a:pt x="138946" y="223147"/>
                    <a:pt x="137422" y="226957"/>
                    <a:pt x="134565" y="229719"/>
                  </a:cubicBezTo>
                  <a:lnTo>
                    <a:pt x="115419" y="248864"/>
                  </a:lnTo>
                  <a:cubicBezTo>
                    <a:pt x="109514" y="254770"/>
                    <a:pt x="99989" y="254770"/>
                    <a:pt x="94178" y="248864"/>
                  </a:cubicBezTo>
                  <a:close/>
                  <a:moveTo>
                    <a:pt x="118753" y="289727"/>
                  </a:moveTo>
                  <a:cubicBezTo>
                    <a:pt x="115895" y="286869"/>
                    <a:pt x="114371" y="283154"/>
                    <a:pt x="114371" y="279154"/>
                  </a:cubicBezTo>
                  <a:cubicBezTo>
                    <a:pt x="114371" y="275153"/>
                    <a:pt x="115895" y="271343"/>
                    <a:pt x="118753" y="268581"/>
                  </a:cubicBezTo>
                  <a:lnTo>
                    <a:pt x="146090" y="241244"/>
                  </a:lnTo>
                  <a:cubicBezTo>
                    <a:pt x="151995" y="235339"/>
                    <a:pt x="161520" y="235339"/>
                    <a:pt x="167331" y="241244"/>
                  </a:cubicBezTo>
                  <a:cubicBezTo>
                    <a:pt x="170188" y="244102"/>
                    <a:pt x="171712" y="247817"/>
                    <a:pt x="171712" y="251817"/>
                  </a:cubicBezTo>
                  <a:cubicBezTo>
                    <a:pt x="171712" y="255818"/>
                    <a:pt x="170188" y="259628"/>
                    <a:pt x="167331" y="262390"/>
                  </a:cubicBezTo>
                  <a:lnTo>
                    <a:pt x="139994" y="289727"/>
                  </a:lnTo>
                  <a:cubicBezTo>
                    <a:pt x="134088" y="295632"/>
                    <a:pt x="124563" y="295632"/>
                    <a:pt x="118658" y="289727"/>
                  </a:cubicBezTo>
                  <a:close/>
                  <a:moveTo>
                    <a:pt x="188952" y="306205"/>
                  </a:moveTo>
                  <a:lnTo>
                    <a:pt x="172760" y="322397"/>
                  </a:lnTo>
                  <a:cubicBezTo>
                    <a:pt x="166854" y="328303"/>
                    <a:pt x="157329" y="328303"/>
                    <a:pt x="151424" y="322397"/>
                  </a:cubicBezTo>
                  <a:cubicBezTo>
                    <a:pt x="148566" y="319540"/>
                    <a:pt x="147042" y="315825"/>
                    <a:pt x="147042" y="311825"/>
                  </a:cubicBezTo>
                  <a:cubicBezTo>
                    <a:pt x="147042" y="307824"/>
                    <a:pt x="148566" y="304014"/>
                    <a:pt x="151424" y="301252"/>
                  </a:cubicBezTo>
                  <a:lnTo>
                    <a:pt x="178760" y="273915"/>
                  </a:lnTo>
                  <a:cubicBezTo>
                    <a:pt x="184666" y="268010"/>
                    <a:pt x="194191" y="268105"/>
                    <a:pt x="200001" y="273915"/>
                  </a:cubicBezTo>
                  <a:cubicBezTo>
                    <a:pt x="202859" y="276773"/>
                    <a:pt x="204383" y="280487"/>
                    <a:pt x="204383" y="284488"/>
                  </a:cubicBezTo>
                  <a:cubicBezTo>
                    <a:pt x="204383" y="288488"/>
                    <a:pt x="202859" y="292203"/>
                    <a:pt x="200001" y="295061"/>
                  </a:cubicBezTo>
                  <a:cubicBezTo>
                    <a:pt x="200001" y="295061"/>
                    <a:pt x="200001" y="295061"/>
                    <a:pt x="200001" y="295061"/>
                  </a:cubicBezTo>
                  <a:lnTo>
                    <a:pt x="189048" y="306014"/>
                  </a:lnTo>
                  <a:lnTo>
                    <a:pt x="188857" y="306205"/>
                  </a:lnTo>
                  <a:close/>
                  <a:moveTo>
                    <a:pt x="236482" y="321731"/>
                  </a:moveTo>
                  <a:cubicBezTo>
                    <a:pt x="236482" y="321731"/>
                    <a:pt x="236101" y="322683"/>
                    <a:pt x="236006" y="323159"/>
                  </a:cubicBezTo>
                  <a:cubicBezTo>
                    <a:pt x="235244" y="324874"/>
                    <a:pt x="234196" y="326493"/>
                    <a:pt x="232862" y="327827"/>
                  </a:cubicBezTo>
                  <a:lnTo>
                    <a:pt x="221909" y="338780"/>
                  </a:lnTo>
                  <a:cubicBezTo>
                    <a:pt x="216003" y="344686"/>
                    <a:pt x="206478" y="344686"/>
                    <a:pt x="200668" y="338780"/>
                  </a:cubicBezTo>
                  <a:cubicBezTo>
                    <a:pt x="197810" y="335923"/>
                    <a:pt x="196286" y="332208"/>
                    <a:pt x="196286" y="328208"/>
                  </a:cubicBezTo>
                  <a:cubicBezTo>
                    <a:pt x="196286" y="324207"/>
                    <a:pt x="197810" y="320492"/>
                    <a:pt x="200573" y="317730"/>
                  </a:cubicBezTo>
                  <a:lnTo>
                    <a:pt x="211622" y="306681"/>
                  </a:lnTo>
                  <a:cubicBezTo>
                    <a:pt x="217527" y="300776"/>
                    <a:pt x="227052" y="300776"/>
                    <a:pt x="232958" y="306681"/>
                  </a:cubicBezTo>
                  <a:cubicBezTo>
                    <a:pt x="235815" y="309539"/>
                    <a:pt x="237339" y="313253"/>
                    <a:pt x="237339" y="317254"/>
                  </a:cubicBezTo>
                  <a:cubicBezTo>
                    <a:pt x="237339" y="318778"/>
                    <a:pt x="237149" y="320302"/>
                    <a:pt x="236673" y="321826"/>
                  </a:cubicBezTo>
                  <a:close/>
                  <a:moveTo>
                    <a:pt x="396407" y="227719"/>
                  </a:moveTo>
                  <a:cubicBezTo>
                    <a:pt x="399264" y="230576"/>
                    <a:pt x="400788" y="234291"/>
                    <a:pt x="400788" y="238292"/>
                  </a:cubicBezTo>
                  <a:cubicBezTo>
                    <a:pt x="400788" y="242292"/>
                    <a:pt x="399264" y="246102"/>
                    <a:pt x="396407" y="248864"/>
                  </a:cubicBezTo>
                  <a:cubicBezTo>
                    <a:pt x="390501" y="254770"/>
                    <a:pt x="380976" y="254770"/>
                    <a:pt x="375166" y="248864"/>
                  </a:cubicBezTo>
                  <a:lnTo>
                    <a:pt x="341066" y="214765"/>
                  </a:lnTo>
                  <a:cubicBezTo>
                    <a:pt x="337923" y="211622"/>
                    <a:pt x="332780" y="211622"/>
                    <a:pt x="329636" y="214765"/>
                  </a:cubicBezTo>
                  <a:cubicBezTo>
                    <a:pt x="326493" y="217908"/>
                    <a:pt x="326493" y="223052"/>
                    <a:pt x="329636" y="226195"/>
                  </a:cubicBezTo>
                  <a:lnTo>
                    <a:pt x="363736" y="260294"/>
                  </a:lnTo>
                  <a:lnTo>
                    <a:pt x="363736" y="260294"/>
                  </a:lnTo>
                  <a:lnTo>
                    <a:pt x="371927" y="268486"/>
                  </a:lnTo>
                  <a:cubicBezTo>
                    <a:pt x="374785" y="271343"/>
                    <a:pt x="376309" y="275058"/>
                    <a:pt x="376309" y="279059"/>
                  </a:cubicBezTo>
                  <a:cubicBezTo>
                    <a:pt x="376309" y="283059"/>
                    <a:pt x="374785" y="286869"/>
                    <a:pt x="371927" y="289631"/>
                  </a:cubicBezTo>
                  <a:cubicBezTo>
                    <a:pt x="366022" y="295537"/>
                    <a:pt x="356497" y="295442"/>
                    <a:pt x="350687" y="289631"/>
                  </a:cubicBezTo>
                  <a:lnTo>
                    <a:pt x="308396" y="247340"/>
                  </a:lnTo>
                  <a:cubicBezTo>
                    <a:pt x="305252" y="244197"/>
                    <a:pt x="300109" y="244197"/>
                    <a:pt x="296966" y="247340"/>
                  </a:cubicBezTo>
                  <a:cubicBezTo>
                    <a:pt x="293823" y="250484"/>
                    <a:pt x="293823" y="255627"/>
                    <a:pt x="296966" y="258770"/>
                  </a:cubicBezTo>
                  <a:lnTo>
                    <a:pt x="339257" y="301061"/>
                  </a:lnTo>
                  <a:cubicBezTo>
                    <a:pt x="342114" y="303919"/>
                    <a:pt x="343638" y="307634"/>
                    <a:pt x="343638" y="311634"/>
                  </a:cubicBezTo>
                  <a:cubicBezTo>
                    <a:pt x="343638" y="315635"/>
                    <a:pt x="342114" y="319445"/>
                    <a:pt x="339257" y="322207"/>
                  </a:cubicBezTo>
                  <a:cubicBezTo>
                    <a:pt x="333351" y="328112"/>
                    <a:pt x="323826" y="328112"/>
                    <a:pt x="318016" y="322207"/>
                  </a:cubicBezTo>
                  <a:lnTo>
                    <a:pt x="301919" y="306110"/>
                  </a:lnTo>
                  <a:lnTo>
                    <a:pt x="301633" y="305824"/>
                  </a:lnTo>
                  <a:cubicBezTo>
                    <a:pt x="301633" y="305824"/>
                    <a:pt x="301633" y="305824"/>
                    <a:pt x="301538" y="305729"/>
                  </a:cubicBezTo>
                  <a:lnTo>
                    <a:pt x="275725" y="279916"/>
                  </a:lnTo>
                  <a:cubicBezTo>
                    <a:pt x="272582" y="276773"/>
                    <a:pt x="267438" y="276773"/>
                    <a:pt x="264295" y="279916"/>
                  </a:cubicBezTo>
                  <a:cubicBezTo>
                    <a:pt x="261152" y="283059"/>
                    <a:pt x="261152" y="288203"/>
                    <a:pt x="264295" y="291346"/>
                  </a:cubicBezTo>
                  <a:lnTo>
                    <a:pt x="290394" y="317444"/>
                  </a:lnTo>
                  <a:cubicBezTo>
                    <a:pt x="293156" y="320302"/>
                    <a:pt x="294585" y="323921"/>
                    <a:pt x="294585" y="327922"/>
                  </a:cubicBezTo>
                  <a:cubicBezTo>
                    <a:pt x="294585" y="331922"/>
                    <a:pt x="293061" y="335732"/>
                    <a:pt x="290203" y="338495"/>
                  </a:cubicBezTo>
                  <a:cubicBezTo>
                    <a:pt x="284298" y="344400"/>
                    <a:pt x="274773" y="344400"/>
                    <a:pt x="268962" y="338495"/>
                  </a:cubicBezTo>
                  <a:lnTo>
                    <a:pt x="253056" y="322588"/>
                  </a:lnTo>
                  <a:cubicBezTo>
                    <a:pt x="253436" y="320778"/>
                    <a:pt x="253532" y="318873"/>
                    <a:pt x="253532" y="316873"/>
                  </a:cubicBezTo>
                  <a:cubicBezTo>
                    <a:pt x="253532" y="308491"/>
                    <a:pt x="250293" y="300680"/>
                    <a:pt x="244388" y="294775"/>
                  </a:cubicBezTo>
                  <a:cubicBezTo>
                    <a:pt x="237911" y="288298"/>
                    <a:pt x="229338" y="285345"/>
                    <a:pt x="220766" y="285726"/>
                  </a:cubicBezTo>
                  <a:cubicBezTo>
                    <a:pt x="220766" y="285250"/>
                    <a:pt x="220766" y="284678"/>
                    <a:pt x="220766" y="284202"/>
                  </a:cubicBezTo>
                  <a:cubicBezTo>
                    <a:pt x="220766" y="275820"/>
                    <a:pt x="217527" y="268010"/>
                    <a:pt x="211622" y="262104"/>
                  </a:cubicBezTo>
                  <a:cubicBezTo>
                    <a:pt x="205145" y="255627"/>
                    <a:pt x="196572" y="252579"/>
                    <a:pt x="188000" y="253055"/>
                  </a:cubicBezTo>
                  <a:cubicBezTo>
                    <a:pt x="188000" y="252579"/>
                    <a:pt x="188000" y="252008"/>
                    <a:pt x="188000" y="251531"/>
                  </a:cubicBezTo>
                  <a:cubicBezTo>
                    <a:pt x="188000" y="243149"/>
                    <a:pt x="184761" y="235339"/>
                    <a:pt x="178856" y="229433"/>
                  </a:cubicBezTo>
                  <a:cubicBezTo>
                    <a:pt x="172379" y="222956"/>
                    <a:pt x="163711" y="219908"/>
                    <a:pt x="155234" y="220385"/>
                  </a:cubicBezTo>
                  <a:cubicBezTo>
                    <a:pt x="155234" y="219908"/>
                    <a:pt x="155234" y="219337"/>
                    <a:pt x="155234" y="218861"/>
                  </a:cubicBezTo>
                  <a:cubicBezTo>
                    <a:pt x="155234" y="210479"/>
                    <a:pt x="151995" y="202668"/>
                    <a:pt x="146090" y="196763"/>
                  </a:cubicBezTo>
                  <a:cubicBezTo>
                    <a:pt x="136850" y="187619"/>
                    <a:pt x="123325" y="185333"/>
                    <a:pt x="111990" y="190000"/>
                  </a:cubicBezTo>
                  <a:lnTo>
                    <a:pt x="76748" y="154853"/>
                  </a:lnTo>
                  <a:lnTo>
                    <a:pt x="150471" y="81224"/>
                  </a:lnTo>
                  <a:lnTo>
                    <a:pt x="209336" y="81224"/>
                  </a:lnTo>
                  <a:lnTo>
                    <a:pt x="161806" y="128659"/>
                  </a:lnTo>
                  <a:cubicBezTo>
                    <a:pt x="154853" y="135612"/>
                    <a:pt x="150948" y="144947"/>
                    <a:pt x="150948" y="154853"/>
                  </a:cubicBezTo>
                  <a:cubicBezTo>
                    <a:pt x="150948" y="164759"/>
                    <a:pt x="154757" y="173998"/>
                    <a:pt x="161806" y="181046"/>
                  </a:cubicBezTo>
                  <a:cubicBezTo>
                    <a:pt x="176284" y="195429"/>
                    <a:pt x="199715" y="195429"/>
                    <a:pt x="214194" y="181046"/>
                  </a:cubicBezTo>
                  <a:lnTo>
                    <a:pt x="241530" y="153710"/>
                  </a:lnTo>
                  <a:cubicBezTo>
                    <a:pt x="263914" y="131421"/>
                    <a:pt x="300299" y="131326"/>
                    <a:pt x="322683" y="153710"/>
                  </a:cubicBezTo>
                  <a:lnTo>
                    <a:pt x="396407" y="227338"/>
                  </a:lnTo>
                  <a:close/>
                  <a:moveTo>
                    <a:pt x="380310" y="188762"/>
                  </a:moveTo>
                  <a:lnTo>
                    <a:pt x="334113" y="142661"/>
                  </a:lnTo>
                  <a:cubicBezTo>
                    <a:pt x="319731" y="128373"/>
                    <a:pt x="300966" y="121134"/>
                    <a:pt x="282107" y="121134"/>
                  </a:cubicBezTo>
                  <a:cubicBezTo>
                    <a:pt x="263247" y="121134"/>
                    <a:pt x="244483" y="128278"/>
                    <a:pt x="230100" y="142661"/>
                  </a:cubicBezTo>
                  <a:lnTo>
                    <a:pt x="202764" y="169997"/>
                  </a:lnTo>
                  <a:cubicBezTo>
                    <a:pt x="194667" y="178094"/>
                    <a:pt x="181427" y="178094"/>
                    <a:pt x="173331" y="169997"/>
                  </a:cubicBezTo>
                  <a:cubicBezTo>
                    <a:pt x="169426" y="166092"/>
                    <a:pt x="167235" y="160853"/>
                    <a:pt x="167235" y="155329"/>
                  </a:cubicBezTo>
                  <a:cubicBezTo>
                    <a:pt x="167235" y="149804"/>
                    <a:pt x="169426" y="144566"/>
                    <a:pt x="173331" y="140660"/>
                  </a:cubicBezTo>
                  <a:lnTo>
                    <a:pt x="232291" y="81796"/>
                  </a:lnTo>
                  <a:lnTo>
                    <a:pt x="340114" y="81796"/>
                  </a:lnTo>
                  <a:lnTo>
                    <a:pt x="413837" y="155424"/>
                  </a:lnTo>
                  <a:lnTo>
                    <a:pt x="380310" y="1889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89707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85603877-A290-29D0-29AB-088D6450CF18}"/>
              </a:ext>
            </a:extLst>
          </p:cNvPr>
          <p:cNvSpPr/>
          <p:nvPr/>
        </p:nvSpPr>
        <p:spPr>
          <a:xfrm>
            <a:off x="544313" y="1618825"/>
            <a:ext cx="3640110" cy="21166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3326B3CB-1EAD-8769-4EB4-17D3FB0B5F0C}"/>
              </a:ext>
            </a:extLst>
          </p:cNvPr>
          <p:cNvSpPr/>
          <p:nvPr/>
        </p:nvSpPr>
        <p:spPr>
          <a:xfrm>
            <a:off x="4279900" y="1618825"/>
            <a:ext cx="3640110" cy="21166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23C2FEA9-0ACE-4414-2F96-C9FD77D1C799}"/>
              </a:ext>
            </a:extLst>
          </p:cNvPr>
          <p:cNvSpPr/>
          <p:nvPr/>
        </p:nvSpPr>
        <p:spPr>
          <a:xfrm>
            <a:off x="8027988" y="1618825"/>
            <a:ext cx="3638550" cy="21166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700B190-613E-8001-105C-8FA09DC230E8}"/>
              </a:ext>
            </a:extLst>
          </p:cNvPr>
          <p:cNvSpPr/>
          <p:nvPr/>
        </p:nvSpPr>
        <p:spPr>
          <a:xfrm>
            <a:off x="544313" y="3826948"/>
            <a:ext cx="3640110" cy="21166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B2CAF233-D598-E282-6B06-53613C7092B4}"/>
              </a:ext>
            </a:extLst>
          </p:cNvPr>
          <p:cNvSpPr/>
          <p:nvPr/>
        </p:nvSpPr>
        <p:spPr>
          <a:xfrm>
            <a:off x="4279900" y="3826948"/>
            <a:ext cx="3640110" cy="21166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794F3C3-C951-2CF7-3832-32FD4141A5BA}"/>
              </a:ext>
            </a:extLst>
          </p:cNvPr>
          <p:cNvSpPr/>
          <p:nvPr/>
        </p:nvSpPr>
        <p:spPr>
          <a:xfrm>
            <a:off x="8027988" y="3826948"/>
            <a:ext cx="3638550" cy="21166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2868344-C363-A79D-F434-D3D499BA16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2024. gada </a:t>
            </a:r>
            <a:r>
              <a:rPr lang="en-GB" dirty="0" err="1"/>
              <a:t>rādītāji</a:t>
            </a:r>
            <a:endParaRPr lang="en-GB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64D24ACC-2410-80B8-DFB4-7FBF47DF8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GALVENIE DARBĪBAS RĀDĪTĀJI</a:t>
            </a:r>
            <a:endParaRPr lang="de-DE" dirty="0">
              <a:cs typeface="Segoe UI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3B6355C-ACC3-5235-EE12-9A11D988452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C6D4DA-610F-46C7-A05C-1515896850E8}" type="datetime1">
              <a:rPr lang="lv-LV" smtClean="0"/>
              <a:t>23.02.2026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948DA3-A5FC-484B-90D0-71E411AB7A3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451676D-81ED-50BC-38C2-F160B0D6FE60}"/>
              </a:ext>
            </a:extLst>
          </p:cNvPr>
          <p:cNvSpPr txBox="1"/>
          <p:nvPr/>
        </p:nvSpPr>
        <p:spPr>
          <a:xfrm>
            <a:off x="1019006" y="2406968"/>
            <a:ext cx="26051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i="0" u="none" strike="noStrike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159.776 </a:t>
            </a:r>
            <a:r>
              <a:rPr lang="en-GB" sz="1400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Aktīvie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1400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klienti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 </a:t>
            </a:r>
          </a:p>
          <a:p>
            <a:pPr algn="ctr"/>
            <a:r>
              <a:rPr lang="en-GB" sz="12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(</a:t>
            </a:r>
            <a:r>
              <a:rPr lang="en-GB" sz="1200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ar</a:t>
            </a:r>
            <a:r>
              <a:rPr lang="en-GB" sz="12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pārdošanas</a:t>
            </a:r>
            <a:r>
              <a:rPr lang="en-GB" sz="12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apjomu</a:t>
            </a:r>
            <a:r>
              <a:rPr lang="en-GB" sz="12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2022. </a:t>
            </a:r>
            <a:r>
              <a:rPr lang="en-GB" sz="1200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gadā</a:t>
            </a:r>
            <a:r>
              <a:rPr lang="en-GB" sz="12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)</a:t>
            </a:r>
            <a:endParaRPr lang="en-GB" sz="1200" i="0" u="none" strike="noStrike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C39834D-DA1F-B78B-F480-3E7E555B3595}"/>
              </a:ext>
            </a:extLst>
          </p:cNvPr>
          <p:cNvSpPr txBox="1"/>
          <p:nvPr/>
        </p:nvSpPr>
        <p:spPr>
          <a:xfrm>
            <a:off x="4752975" y="2406968"/>
            <a:ext cx="26939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/>
            <a:r>
              <a:rPr lang="de-DE" sz="4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2.549.034</a:t>
            </a:r>
            <a:endParaRPr lang="de-DE" sz="4000" b="1" i="0" u="none" strike="noStrike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lv-LV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Unikālie X-CODE kodi  </a:t>
            </a:r>
          </a:p>
          <a:p>
            <a:pPr algn="ctr"/>
            <a:r>
              <a:rPr lang="lv-LV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hidrauliskajām šļūtenēm</a:t>
            </a:r>
            <a:endParaRPr lang="en-GB" sz="1400" i="0" u="none" strike="noStrike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C2FAAE7-F071-D402-0923-BD7D8A89EBC8}"/>
              </a:ext>
            </a:extLst>
          </p:cNvPr>
          <p:cNvSpPr txBox="1"/>
          <p:nvPr/>
        </p:nvSpPr>
        <p:spPr>
          <a:xfrm>
            <a:off x="8449910" y="2413076"/>
            <a:ext cx="2786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/>
            <a:r>
              <a:rPr lang="de-DE" sz="4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9</a:t>
            </a:r>
            <a:r>
              <a:rPr lang="de-DE" sz="4000" b="1" i="0" u="none" strike="noStrike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.297.832</a:t>
            </a:r>
          </a:p>
          <a:p>
            <a:pPr algn="ctr"/>
            <a:r>
              <a:rPr lang="lv-LV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Samontētas hidrauliskās šļūtenes</a:t>
            </a:r>
            <a:endParaRPr lang="en-GB" sz="1400" i="0" u="none" strike="noStrike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34C16D56-59AD-F29D-EB17-76E233F1C718}"/>
              </a:ext>
            </a:extLst>
          </p:cNvPr>
          <p:cNvSpPr txBox="1"/>
          <p:nvPr/>
        </p:nvSpPr>
        <p:spPr>
          <a:xfrm>
            <a:off x="454661" y="6068787"/>
            <a:ext cx="6566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u="none" strike="noStrike" dirty="0">
                <a:solidFill>
                  <a:srgbClr val="000000"/>
                </a:solidFill>
                <a:latin typeface="+mj-lt"/>
              </a:rPr>
              <a:t>* </a:t>
            </a:r>
            <a:r>
              <a:rPr lang="lv-LV" sz="800" dirty="0">
                <a:solidFill>
                  <a:srgbClr val="000000"/>
                </a:solidFill>
                <a:latin typeface="+mj-lt"/>
              </a:rPr>
              <a:t>Šī proporcija nodrošina salīdzinoši stabilu, krīzēm noturīgu uzņēmējdarbību ar plašu klientu bāzi – no amatniekiem līdz lielām korporācijām.</a:t>
            </a:r>
            <a:endParaRPr lang="de-DE" sz="700" dirty="0">
              <a:latin typeface="+mj-lt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771BA1A-BB54-EF23-0D65-FC8D1B4FC426}"/>
              </a:ext>
            </a:extLst>
          </p:cNvPr>
          <p:cNvSpPr txBox="1"/>
          <p:nvPr/>
        </p:nvSpPr>
        <p:spPr>
          <a:xfrm>
            <a:off x="1019006" y="4616867"/>
            <a:ext cx="26051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/>
            <a:r>
              <a:rPr lang="de-DE" sz="4000" b="1" i="0" u="none" strike="noStrike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1.567.713</a:t>
            </a:r>
          </a:p>
          <a:p>
            <a:pPr algn="ctr"/>
            <a:r>
              <a:rPr lang="lv-LV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Reģistrētās preces  </a:t>
            </a:r>
          </a:p>
          <a:p>
            <a:pPr algn="ctr"/>
            <a:r>
              <a:rPr lang="lv-LV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(tirdzniecības preces)</a:t>
            </a:r>
            <a:r>
              <a:rPr lang="en-GB" sz="1400" i="0" u="none" strike="noStrike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B87819C-0048-39F2-BA56-EEF3D543C2B2}"/>
              </a:ext>
            </a:extLst>
          </p:cNvPr>
          <p:cNvSpPr txBox="1"/>
          <p:nvPr/>
        </p:nvSpPr>
        <p:spPr>
          <a:xfrm>
            <a:off x="4752975" y="4616867"/>
            <a:ext cx="269398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/>
            <a:r>
              <a:rPr lang="de-DE" sz="4000" b="1" i="0" u="none" strike="noStrike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20,3%</a:t>
            </a:r>
          </a:p>
          <a:p>
            <a:pPr algn="ctr"/>
            <a:r>
              <a:rPr lang="sv-SE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Riska attiecība  </a:t>
            </a:r>
          </a:p>
          <a:p>
            <a:pPr algn="ctr"/>
            <a:r>
              <a:rPr lang="sv-SE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TOP 100 klienti*</a:t>
            </a:r>
            <a:endParaRPr lang="en-GB" sz="1400" i="0" u="none" strike="noStrike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027EE79-7E80-9BCE-0340-9F570BD7DD24}"/>
              </a:ext>
            </a:extLst>
          </p:cNvPr>
          <p:cNvSpPr txBox="1"/>
          <p:nvPr/>
        </p:nvSpPr>
        <p:spPr>
          <a:xfrm>
            <a:off x="8494713" y="4616867"/>
            <a:ext cx="269716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/>
            <a:r>
              <a:rPr lang="de-DE" sz="4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79.381</a:t>
            </a:r>
            <a:endParaRPr lang="de-DE" sz="4000" b="1" i="0" u="none" strike="noStrike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GB" sz="1400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Ātrās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</a:t>
            </a:r>
            <a:r>
              <a:rPr lang="lv-LV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H</a:t>
            </a:r>
            <a:r>
              <a:rPr lang="en-GB" sz="1400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idraulikas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</a:t>
            </a:r>
            <a:r>
              <a:rPr lang="lv-LV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</a:t>
            </a:r>
            <a:r>
              <a:rPr lang="en-GB" sz="1400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erviss</a:t>
            </a:r>
            <a:endParaRPr lang="en-GB" sz="14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marR="0" algn="ctr" rtl="0"/>
            <a:r>
              <a:rPr lang="lv-LV" sz="1400" i="0" u="none" strike="noStrike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Izsaukumi</a:t>
            </a:r>
            <a:endParaRPr lang="en-GB" sz="1400" i="0" u="none" strike="noStrike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29374E45-8BCB-1505-6629-C6490C69CA6C}"/>
              </a:ext>
            </a:extLst>
          </p:cNvPr>
          <p:cNvSpPr/>
          <p:nvPr/>
        </p:nvSpPr>
        <p:spPr>
          <a:xfrm>
            <a:off x="9490544" y="1931000"/>
            <a:ext cx="728609" cy="464737"/>
          </a:xfrm>
          <a:custGeom>
            <a:avLst/>
            <a:gdLst>
              <a:gd name="connsiteX0" fmla="*/ 515207 w 515492"/>
              <a:gd name="connsiteY0" fmla="*/ 136112 h 328802"/>
              <a:gd name="connsiteX1" fmla="*/ 485013 w 515492"/>
              <a:gd name="connsiteY1" fmla="*/ 0 h 328802"/>
              <a:gd name="connsiteX2" fmla="*/ 409099 w 515492"/>
              <a:gd name="connsiteY2" fmla="*/ 17431 h 328802"/>
              <a:gd name="connsiteX3" fmla="*/ 412052 w 515492"/>
              <a:gd name="connsiteY3" fmla="*/ 30766 h 328802"/>
              <a:gd name="connsiteX4" fmla="*/ 406051 w 515492"/>
              <a:gd name="connsiteY4" fmla="*/ 31242 h 328802"/>
              <a:gd name="connsiteX5" fmla="*/ 365760 w 515492"/>
              <a:gd name="connsiteY5" fmla="*/ 41338 h 328802"/>
              <a:gd name="connsiteX6" fmla="*/ 356045 w 515492"/>
              <a:gd name="connsiteY6" fmla="*/ 48101 h 328802"/>
              <a:gd name="connsiteX7" fmla="*/ 342519 w 515492"/>
              <a:gd name="connsiteY7" fmla="*/ 46196 h 328802"/>
              <a:gd name="connsiteX8" fmla="*/ 279654 w 515492"/>
              <a:gd name="connsiteY8" fmla="*/ 60960 h 328802"/>
              <a:gd name="connsiteX9" fmla="*/ 267843 w 515492"/>
              <a:gd name="connsiteY9" fmla="*/ 69532 h 328802"/>
              <a:gd name="connsiteX10" fmla="*/ 265081 w 515492"/>
              <a:gd name="connsiteY10" fmla="*/ 80296 h 328802"/>
              <a:gd name="connsiteX11" fmla="*/ 99727 w 515492"/>
              <a:gd name="connsiteY11" fmla="*/ 160687 h 328802"/>
              <a:gd name="connsiteX12" fmla="*/ 9144 w 515492"/>
              <a:gd name="connsiteY12" fmla="*/ 264033 h 328802"/>
              <a:gd name="connsiteX13" fmla="*/ 0 w 515492"/>
              <a:gd name="connsiteY13" fmla="*/ 277749 h 328802"/>
              <a:gd name="connsiteX14" fmla="*/ 13240 w 515492"/>
              <a:gd name="connsiteY14" fmla="*/ 287083 h 328802"/>
              <a:gd name="connsiteX15" fmla="*/ 22670 w 515492"/>
              <a:gd name="connsiteY15" fmla="*/ 272891 h 328802"/>
              <a:gd name="connsiteX16" fmla="*/ 110395 w 515492"/>
              <a:gd name="connsiteY16" fmla="*/ 172879 h 328802"/>
              <a:gd name="connsiteX17" fmla="*/ 268605 w 515492"/>
              <a:gd name="connsiteY17" fmla="*/ 96107 h 328802"/>
              <a:gd name="connsiteX18" fmla="*/ 281940 w 515492"/>
              <a:gd name="connsiteY18" fmla="*/ 148971 h 328802"/>
              <a:gd name="connsiteX19" fmla="*/ 141827 w 515492"/>
              <a:gd name="connsiteY19" fmla="*/ 215265 h 328802"/>
              <a:gd name="connsiteX20" fmla="*/ 62960 w 515492"/>
              <a:gd name="connsiteY20" fmla="*/ 307372 h 328802"/>
              <a:gd name="connsiteX21" fmla="*/ 54578 w 515492"/>
              <a:gd name="connsiteY21" fmla="*/ 319469 h 328802"/>
              <a:gd name="connsiteX22" fmla="*/ 67818 w 515492"/>
              <a:gd name="connsiteY22" fmla="*/ 328803 h 328802"/>
              <a:gd name="connsiteX23" fmla="*/ 76295 w 515492"/>
              <a:gd name="connsiteY23" fmla="*/ 316516 h 328802"/>
              <a:gd name="connsiteX24" fmla="*/ 152591 w 515492"/>
              <a:gd name="connsiteY24" fmla="*/ 227362 h 328802"/>
              <a:gd name="connsiteX25" fmla="*/ 286512 w 515492"/>
              <a:gd name="connsiteY25" fmla="*/ 164497 h 328802"/>
              <a:gd name="connsiteX26" fmla="*/ 303847 w 515492"/>
              <a:gd name="connsiteY26" fmla="*/ 175165 h 328802"/>
              <a:gd name="connsiteX27" fmla="*/ 308134 w 515492"/>
              <a:gd name="connsiteY27" fmla="*/ 174688 h 328802"/>
              <a:gd name="connsiteX28" fmla="*/ 370999 w 515492"/>
              <a:gd name="connsiteY28" fmla="*/ 159925 h 328802"/>
              <a:gd name="connsiteX29" fmla="*/ 381190 w 515492"/>
              <a:gd name="connsiteY29" fmla="*/ 153543 h 328802"/>
              <a:gd name="connsiteX30" fmla="*/ 390620 w 515492"/>
              <a:gd name="connsiteY30" fmla="*/ 156115 h 328802"/>
              <a:gd name="connsiteX31" fmla="*/ 395288 w 515492"/>
              <a:gd name="connsiteY31" fmla="*/ 155543 h 328802"/>
              <a:gd name="connsiteX32" fmla="*/ 435483 w 515492"/>
              <a:gd name="connsiteY32" fmla="*/ 145447 h 328802"/>
              <a:gd name="connsiteX33" fmla="*/ 437579 w 515492"/>
              <a:gd name="connsiteY33" fmla="*/ 144685 h 328802"/>
              <a:gd name="connsiteX34" fmla="*/ 439579 w 515492"/>
              <a:gd name="connsiteY34" fmla="*/ 153543 h 328802"/>
              <a:gd name="connsiteX35" fmla="*/ 515493 w 515492"/>
              <a:gd name="connsiteY35" fmla="*/ 136112 h 328802"/>
              <a:gd name="connsiteX36" fmla="*/ 368903 w 515492"/>
              <a:gd name="connsiteY36" fmla="*/ 142780 h 328802"/>
              <a:gd name="connsiteX37" fmla="*/ 367189 w 515492"/>
              <a:gd name="connsiteY37" fmla="*/ 144113 h 328802"/>
              <a:gd name="connsiteX38" fmla="*/ 304324 w 515492"/>
              <a:gd name="connsiteY38" fmla="*/ 158877 h 328802"/>
              <a:gd name="connsiteX39" fmla="*/ 300228 w 515492"/>
              <a:gd name="connsiteY39" fmla="*/ 156115 h 328802"/>
              <a:gd name="connsiteX40" fmla="*/ 281273 w 515492"/>
              <a:gd name="connsiteY40" fmla="*/ 80677 h 328802"/>
              <a:gd name="connsiteX41" fmla="*/ 281654 w 515492"/>
              <a:gd name="connsiteY41" fmla="*/ 78010 h 328802"/>
              <a:gd name="connsiteX42" fmla="*/ 283369 w 515492"/>
              <a:gd name="connsiteY42" fmla="*/ 76771 h 328802"/>
              <a:gd name="connsiteX43" fmla="*/ 346234 w 515492"/>
              <a:gd name="connsiteY43" fmla="*/ 62008 h 328802"/>
              <a:gd name="connsiteX44" fmla="*/ 346900 w 515492"/>
              <a:gd name="connsiteY44" fmla="*/ 62008 h 328802"/>
              <a:gd name="connsiteX45" fmla="*/ 350330 w 515492"/>
              <a:gd name="connsiteY45" fmla="*/ 64865 h 328802"/>
              <a:gd name="connsiteX46" fmla="*/ 369284 w 515492"/>
              <a:gd name="connsiteY46" fmla="*/ 140303 h 328802"/>
              <a:gd name="connsiteX47" fmla="*/ 368903 w 515492"/>
              <a:gd name="connsiteY47" fmla="*/ 142970 h 328802"/>
              <a:gd name="connsiteX48" fmla="*/ 431387 w 515492"/>
              <a:gd name="connsiteY48" fmla="*/ 129635 h 328802"/>
              <a:gd name="connsiteX49" fmla="*/ 391192 w 515492"/>
              <a:gd name="connsiteY49" fmla="*/ 139732 h 328802"/>
              <a:gd name="connsiteX50" fmla="*/ 389001 w 515492"/>
              <a:gd name="connsiteY50" fmla="*/ 139351 h 328802"/>
              <a:gd name="connsiteX51" fmla="*/ 387382 w 515492"/>
              <a:gd name="connsiteY51" fmla="*/ 137065 h 328802"/>
              <a:gd name="connsiteX52" fmla="*/ 368808 w 515492"/>
              <a:gd name="connsiteY52" fmla="*/ 58864 h 328802"/>
              <a:gd name="connsiteX53" fmla="*/ 369761 w 515492"/>
              <a:gd name="connsiteY53" fmla="*/ 56864 h 328802"/>
              <a:gd name="connsiteX54" fmla="*/ 410051 w 515492"/>
              <a:gd name="connsiteY54" fmla="*/ 46768 h 328802"/>
              <a:gd name="connsiteX55" fmla="*/ 410718 w 515492"/>
              <a:gd name="connsiteY55" fmla="*/ 46768 h 328802"/>
              <a:gd name="connsiteX56" fmla="*/ 412147 w 515492"/>
              <a:gd name="connsiteY56" fmla="*/ 47149 h 328802"/>
              <a:gd name="connsiteX57" fmla="*/ 413766 w 515492"/>
              <a:gd name="connsiteY57" fmla="*/ 49435 h 328802"/>
              <a:gd name="connsiteX58" fmla="*/ 432340 w 515492"/>
              <a:gd name="connsiteY58" fmla="*/ 127635 h 328802"/>
              <a:gd name="connsiteX59" fmla="*/ 431387 w 515492"/>
              <a:gd name="connsiteY59" fmla="*/ 129635 h 328802"/>
              <a:gd name="connsiteX60" fmla="*/ 451580 w 515492"/>
              <a:gd name="connsiteY60" fmla="*/ 134017 h 328802"/>
              <a:gd name="connsiteX61" fmla="*/ 450532 w 515492"/>
              <a:gd name="connsiteY61" fmla="*/ 129254 h 328802"/>
              <a:gd name="connsiteX62" fmla="*/ 495110 w 515492"/>
              <a:gd name="connsiteY62" fmla="*/ 120205 h 328802"/>
              <a:gd name="connsiteX63" fmla="*/ 495967 w 515492"/>
              <a:gd name="connsiteY63" fmla="*/ 123920 h 328802"/>
              <a:gd name="connsiteX64" fmla="*/ 451580 w 515492"/>
              <a:gd name="connsiteY64" fmla="*/ 134112 h 328802"/>
              <a:gd name="connsiteX65" fmla="*/ 491680 w 515492"/>
              <a:gd name="connsiteY65" fmla="*/ 104394 h 328802"/>
              <a:gd name="connsiteX66" fmla="*/ 447104 w 515492"/>
              <a:gd name="connsiteY66" fmla="*/ 113443 h 328802"/>
              <a:gd name="connsiteX67" fmla="*/ 445484 w 515492"/>
              <a:gd name="connsiteY67" fmla="*/ 106013 h 328802"/>
              <a:gd name="connsiteX68" fmla="*/ 490061 w 515492"/>
              <a:gd name="connsiteY68" fmla="*/ 96869 h 328802"/>
              <a:gd name="connsiteX69" fmla="*/ 491680 w 515492"/>
              <a:gd name="connsiteY69" fmla="*/ 104394 h 328802"/>
              <a:gd name="connsiteX70" fmla="*/ 441865 w 515492"/>
              <a:gd name="connsiteY70" fmla="*/ 90202 h 328802"/>
              <a:gd name="connsiteX71" fmla="*/ 437483 w 515492"/>
              <a:gd name="connsiteY71" fmla="*/ 70580 h 328802"/>
              <a:gd name="connsiteX72" fmla="*/ 482060 w 515492"/>
              <a:gd name="connsiteY72" fmla="*/ 61531 h 328802"/>
              <a:gd name="connsiteX73" fmla="*/ 486442 w 515492"/>
              <a:gd name="connsiteY73" fmla="*/ 81153 h 328802"/>
              <a:gd name="connsiteX74" fmla="*/ 441865 w 515492"/>
              <a:gd name="connsiteY74" fmla="*/ 90297 h 328802"/>
              <a:gd name="connsiteX75" fmla="*/ 478631 w 515492"/>
              <a:gd name="connsiteY75" fmla="*/ 45720 h 328802"/>
              <a:gd name="connsiteX76" fmla="*/ 434054 w 515492"/>
              <a:gd name="connsiteY76" fmla="*/ 54769 h 328802"/>
              <a:gd name="connsiteX77" fmla="*/ 432816 w 515492"/>
              <a:gd name="connsiteY77" fmla="*/ 49054 h 328802"/>
              <a:gd name="connsiteX78" fmla="*/ 477393 w 515492"/>
              <a:gd name="connsiteY78" fmla="*/ 39910 h 328802"/>
              <a:gd name="connsiteX79" fmla="*/ 478631 w 515492"/>
              <a:gd name="connsiteY79" fmla="*/ 45720 h 328802"/>
              <a:gd name="connsiteX80" fmla="*/ 472821 w 515492"/>
              <a:gd name="connsiteY80" fmla="*/ 19431 h 328802"/>
              <a:gd name="connsiteX81" fmla="*/ 473869 w 515492"/>
              <a:gd name="connsiteY81" fmla="*/ 24098 h 328802"/>
              <a:gd name="connsiteX82" fmla="*/ 429292 w 515492"/>
              <a:gd name="connsiteY82" fmla="*/ 33242 h 328802"/>
              <a:gd name="connsiteX83" fmla="*/ 428530 w 515492"/>
              <a:gd name="connsiteY83" fmla="*/ 29623 h 328802"/>
              <a:gd name="connsiteX84" fmla="*/ 472916 w 515492"/>
              <a:gd name="connsiteY84" fmla="*/ 19431 h 328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515492" h="328802">
                <a:moveTo>
                  <a:pt x="515207" y="136112"/>
                </a:moveTo>
                <a:lnTo>
                  <a:pt x="485013" y="0"/>
                </a:lnTo>
                <a:lnTo>
                  <a:pt x="409099" y="17431"/>
                </a:lnTo>
                <a:lnTo>
                  <a:pt x="412052" y="30766"/>
                </a:lnTo>
                <a:cubicBezTo>
                  <a:pt x="410051" y="30575"/>
                  <a:pt x="408051" y="30766"/>
                  <a:pt x="406051" y="31242"/>
                </a:cubicBezTo>
                <a:lnTo>
                  <a:pt x="365760" y="41338"/>
                </a:lnTo>
                <a:cubicBezTo>
                  <a:pt x="361664" y="42386"/>
                  <a:pt x="358330" y="44863"/>
                  <a:pt x="356045" y="48101"/>
                </a:cubicBezTo>
                <a:cubicBezTo>
                  <a:pt x="352044" y="45911"/>
                  <a:pt x="347281" y="45053"/>
                  <a:pt x="342519" y="46196"/>
                </a:cubicBezTo>
                <a:lnTo>
                  <a:pt x="279654" y="60960"/>
                </a:lnTo>
                <a:cubicBezTo>
                  <a:pt x="274701" y="62103"/>
                  <a:pt x="270510" y="65151"/>
                  <a:pt x="267843" y="69532"/>
                </a:cubicBezTo>
                <a:cubicBezTo>
                  <a:pt x="265843" y="72771"/>
                  <a:pt x="264890" y="76486"/>
                  <a:pt x="265081" y="80296"/>
                </a:cubicBezTo>
                <a:cubicBezTo>
                  <a:pt x="226695" y="88106"/>
                  <a:pt x="159829" y="108490"/>
                  <a:pt x="99727" y="160687"/>
                </a:cubicBezTo>
                <a:cubicBezTo>
                  <a:pt x="46292" y="207073"/>
                  <a:pt x="24765" y="240030"/>
                  <a:pt x="9144" y="264033"/>
                </a:cubicBezTo>
                <a:cubicBezTo>
                  <a:pt x="5905" y="268986"/>
                  <a:pt x="2953" y="273558"/>
                  <a:pt x="0" y="277749"/>
                </a:cubicBezTo>
                <a:lnTo>
                  <a:pt x="13240" y="287083"/>
                </a:lnTo>
                <a:cubicBezTo>
                  <a:pt x="16288" y="282702"/>
                  <a:pt x="19431" y="278035"/>
                  <a:pt x="22670" y="272891"/>
                </a:cubicBezTo>
                <a:cubicBezTo>
                  <a:pt x="37814" y="249650"/>
                  <a:pt x="58579" y="217837"/>
                  <a:pt x="110395" y="172879"/>
                </a:cubicBezTo>
                <a:cubicBezTo>
                  <a:pt x="167926" y="122968"/>
                  <a:pt x="231934" y="103537"/>
                  <a:pt x="268605" y="96107"/>
                </a:cubicBezTo>
                <a:lnTo>
                  <a:pt x="281940" y="148971"/>
                </a:lnTo>
                <a:cubicBezTo>
                  <a:pt x="245745" y="157544"/>
                  <a:pt x="185452" y="176784"/>
                  <a:pt x="141827" y="215265"/>
                </a:cubicBezTo>
                <a:cubicBezTo>
                  <a:pt x="101917" y="250507"/>
                  <a:pt x="80296" y="282035"/>
                  <a:pt x="62960" y="307372"/>
                </a:cubicBezTo>
                <a:cubicBezTo>
                  <a:pt x="60103" y="311658"/>
                  <a:pt x="57245" y="315658"/>
                  <a:pt x="54578" y="319469"/>
                </a:cubicBezTo>
                <a:lnTo>
                  <a:pt x="67818" y="328803"/>
                </a:lnTo>
                <a:cubicBezTo>
                  <a:pt x="70580" y="324898"/>
                  <a:pt x="73342" y="320802"/>
                  <a:pt x="76295" y="316516"/>
                </a:cubicBezTo>
                <a:cubicBezTo>
                  <a:pt x="93154" y="291941"/>
                  <a:pt x="114205" y="261271"/>
                  <a:pt x="152591" y="227362"/>
                </a:cubicBezTo>
                <a:cubicBezTo>
                  <a:pt x="193929" y="190881"/>
                  <a:pt x="252031" y="172593"/>
                  <a:pt x="286512" y="164497"/>
                </a:cubicBezTo>
                <a:cubicBezTo>
                  <a:pt x="289941" y="170974"/>
                  <a:pt x="296608" y="175165"/>
                  <a:pt x="303847" y="175165"/>
                </a:cubicBezTo>
                <a:cubicBezTo>
                  <a:pt x="305276" y="175165"/>
                  <a:pt x="306705" y="174974"/>
                  <a:pt x="308134" y="174688"/>
                </a:cubicBezTo>
                <a:lnTo>
                  <a:pt x="370999" y="159925"/>
                </a:lnTo>
                <a:cubicBezTo>
                  <a:pt x="375095" y="158972"/>
                  <a:pt x="378523" y="156686"/>
                  <a:pt x="381190" y="153543"/>
                </a:cubicBezTo>
                <a:cubicBezTo>
                  <a:pt x="384143" y="155162"/>
                  <a:pt x="387287" y="156115"/>
                  <a:pt x="390620" y="156115"/>
                </a:cubicBezTo>
                <a:cubicBezTo>
                  <a:pt x="392144" y="156115"/>
                  <a:pt x="393763" y="155924"/>
                  <a:pt x="395288" y="155543"/>
                </a:cubicBezTo>
                <a:lnTo>
                  <a:pt x="435483" y="145447"/>
                </a:lnTo>
                <a:cubicBezTo>
                  <a:pt x="436245" y="145256"/>
                  <a:pt x="436912" y="144971"/>
                  <a:pt x="437579" y="144685"/>
                </a:cubicBezTo>
                <a:lnTo>
                  <a:pt x="439579" y="153543"/>
                </a:lnTo>
                <a:lnTo>
                  <a:pt x="515493" y="136112"/>
                </a:lnTo>
                <a:close/>
                <a:moveTo>
                  <a:pt x="368903" y="142780"/>
                </a:moveTo>
                <a:cubicBezTo>
                  <a:pt x="368903" y="142780"/>
                  <a:pt x="368046" y="143828"/>
                  <a:pt x="367189" y="144113"/>
                </a:cubicBezTo>
                <a:lnTo>
                  <a:pt x="304324" y="158877"/>
                </a:lnTo>
                <a:cubicBezTo>
                  <a:pt x="302609" y="159353"/>
                  <a:pt x="300704" y="158020"/>
                  <a:pt x="300228" y="156115"/>
                </a:cubicBezTo>
                <a:lnTo>
                  <a:pt x="281273" y="80677"/>
                </a:lnTo>
                <a:cubicBezTo>
                  <a:pt x="280988" y="79343"/>
                  <a:pt x="281273" y="78391"/>
                  <a:pt x="281654" y="78010"/>
                </a:cubicBezTo>
                <a:cubicBezTo>
                  <a:pt x="281940" y="77533"/>
                  <a:pt x="282416" y="76962"/>
                  <a:pt x="283369" y="76771"/>
                </a:cubicBezTo>
                <a:lnTo>
                  <a:pt x="346234" y="62008"/>
                </a:lnTo>
                <a:cubicBezTo>
                  <a:pt x="346234" y="62008"/>
                  <a:pt x="346710" y="62008"/>
                  <a:pt x="346900" y="62008"/>
                </a:cubicBezTo>
                <a:cubicBezTo>
                  <a:pt x="348424" y="62008"/>
                  <a:pt x="349948" y="63151"/>
                  <a:pt x="350330" y="64865"/>
                </a:cubicBezTo>
                <a:lnTo>
                  <a:pt x="369284" y="140303"/>
                </a:lnTo>
                <a:cubicBezTo>
                  <a:pt x="369570" y="141637"/>
                  <a:pt x="369284" y="142589"/>
                  <a:pt x="368903" y="142970"/>
                </a:cubicBezTo>
                <a:close/>
                <a:moveTo>
                  <a:pt x="431387" y="129635"/>
                </a:moveTo>
                <a:lnTo>
                  <a:pt x="391192" y="139732"/>
                </a:lnTo>
                <a:cubicBezTo>
                  <a:pt x="390239" y="139922"/>
                  <a:pt x="389477" y="139732"/>
                  <a:pt x="389001" y="139351"/>
                </a:cubicBezTo>
                <a:cubicBezTo>
                  <a:pt x="388525" y="139065"/>
                  <a:pt x="387763" y="138398"/>
                  <a:pt x="387382" y="137065"/>
                </a:cubicBezTo>
                <a:lnTo>
                  <a:pt x="368808" y="58864"/>
                </a:lnTo>
                <a:cubicBezTo>
                  <a:pt x="368618" y="57912"/>
                  <a:pt x="369094" y="57055"/>
                  <a:pt x="369761" y="56864"/>
                </a:cubicBezTo>
                <a:lnTo>
                  <a:pt x="410051" y="46768"/>
                </a:lnTo>
                <a:cubicBezTo>
                  <a:pt x="410051" y="46768"/>
                  <a:pt x="410528" y="46768"/>
                  <a:pt x="410718" y="46768"/>
                </a:cubicBezTo>
                <a:cubicBezTo>
                  <a:pt x="411289" y="46768"/>
                  <a:pt x="411861" y="46958"/>
                  <a:pt x="412147" y="47149"/>
                </a:cubicBezTo>
                <a:cubicBezTo>
                  <a:pt x="412623" y="47434"/>
                  <a:pt x="413385" y="48101"/>
                  <a:pt x="413766" y="49435"/>
                </a:cubicBezTo>
                <a:lnTo>
                  <a:pt x="432340" y="127635"/>
                </a:lnTo>
                <a:cubicBezTo>
                  <a:pt x="432530" y="128588"/>
                  <a:pt x="432054" y="129445"/>
                  <a:pt x="431387" y="129635"/>
                </a:cubicBezTo>
                <a:close/>
                <a:moveTo>
                  <a:pt x="451580" y="134017"/>
                </a:moveTo>
                <a:lnTo>
                  <a:pt x="450532" y="129254"/>
                </a:lnTo>
                <a:lnTo>
                  <a:pt x="495110" y="120205"/>
                </a:lnTo>
                <a:lnTo>
                  <a:pt x="495967" y="123920"/>
                </a:lnTo>
                <a:lnTo>
                  <a:pt x="451580" y="134112"/>
                </a:lnTo>
                <a:close/>
                <a:moveTo>
                  <a:pt x="491680" y="104394"/>
                </a:moveTo>
                <a:lnTo>
                  <a:pt x="447104" y="113443"/>
                </a:lnTo>
                <a:lnTo>
                  <a:pt x="445484" y="106013"/>
                </a:lnTo>
                <a:lnTo>
                  <a:pt x="490061" y="96869"/>
                </a:lnTo>
                <a:lnTo>
                  <a:pt x="491680" y="104394"/>
                </a:lnTo>
                <a:close/>
                <a:moveTo>
                  <a:pt x="441865" y="90202"/>
                </a:moveTo>
                <a:lnTo>
                  <a:pt x="437483" y="70580"/>
                </a:lnTo>
                <a:lnTo>
                  <a:pt x="482060" y="61531"/>
                </a:lnTo>
                <a:lnTo>
                  <a:pt x="486442" y="81153"/>
                </a:lnTo>
                <a:lnTo>
                  <a:pt x="441865" y="90297"/>
                </a:lnTo>
                <a:close/>
                <a:moveTo>
                  <a:pt x="478631" y="45720"/>
                </a:moveTo>
                <a:lnTo>
                  <a:pt x="434054" y="54769"/>
                </a:lnTo>
                <a:lnTo>
                  <a:pt x="432816" y="49054"/>
                </a:lnTo>
                <a:lnTo>
                  <a:pt x="477393" y="39910"/>
                </a:lnTo>
                <a:lnTo>
                  <a:pt x="478631" y="45720"/>
                </a:lnTo>
                <a:close/>
                <a:moveTo>
                  <a:pt x="472821" y="19431"/>
                </a:moveTo>
                <a:lnTo>
                  <a:pt x="473869" y="24098"/>
                </a:lnTo>
                <a:lnTo>
                  <a:pt x="429292" y="33242"/>
                </a:lnTo>
                <a:lnTo>
                  <a:pt x="428530" y="29623"/>
                </a:lnTo>
                <a:lnTo>
                  <a:pt x="472916" y="19431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44" name="Grafik 8">
            <a:extLst>
              <a:ext uri="{FF2B5EF4-FFF2-40B4-BE49-F238E27FC236}">
                <a16:creationId xmlns:a16="http://schemas.microsoft.com/office/drawing/2014/main" id="{5DC1C2A0-2C08-8FAA-9D9B-1F1BA0389DB7}"/>
              </a:ext>
            </a:extLst>
          </p:cNvPr>
          <p:cNvGrpSpPr/>
          <p:nvPr/>
        </p:nvGrpSpPr>
        <p:grpSpPr>
          <a:xfrm>
            <a:off x="9414075" y="4077083"/>
            <a:ext cx="881547" cy="488567"/>
            <a:chOff x="6845903" y="3732275"/>
            <a:chExt cx="623696" cy="345662"/>
          </a:xfrm>
          <a:solidFill>
            <a:schemeClr val="accent3">
              <a:lumMod val="50000"/>
            </a:schemeClr>
          </a:solidFill>
        </p:grpSpPr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77F7AD97-6245-C442-17B1-B3954A83BD1B}"/>
                </a:ext>
              </a:extLst>
            </p:cNvPr>
            <p:cNvSpPr/>
            <p:nvPr/>
          </p:nvSpPr>
          <p:spPr>
            <a:xfrm>
              <a:off x="6883717" y="3776947"/>
              <a:ext cx="585882" cy="300990"/>
            </a:xfrm>
            <a:custGeom>
              <a:avLst/>
              <a:gdLst>
                <a:gd name="connsiteX0" fmla="*/ 573596 w 585882"/>
                <a:gd name="connsiteY0" fmla="*/ 151829 h 300990"/>
                <a:gd name="connsiteX1" fmla="*/ 524923 w 585882"/>
                <a:gd name="connsiteY1" fmla="*/ 110680 h 300990"/>
                <a:gd name="connsiteX2" fmla="*/ 459581 w 585882"/>
                <a:gd name="connsiteY2" fmla="*/ 24479 h 300990"/>
                <a:gd name="connsiteX3" fmla="*/ 409289 w 585882"/>
                <a:gd name="connsiteY3" fmla="*/ 0 h 300990"/>
                <a:gd name="connsiteX4" fmla="*/ 90011 w 585882"/>
                <a:gd name="connsiteY4" fmla="*/ 0 h 300990"/>
                <a:gd name="connsiteX5" fmla="*/ 58865 w 585882"/>
                <a:gd name="connsiteY5" fmla="*/ 30671 h 300990"/>
                <a:gd name="connsiteX6" fmla="*/ 58865 w 585882"/>
                <a:gd name="connsiteY6" fmla="*/ 60103 h 300990"/>
                <a:gd name="connsiteX7" fmla="*/ 8096 w 585882"/>
                <a:gd name="connsiteY7" fmla="*/ 60103 h 300990"/>
                <a:gd name="connsiteX8" fmla="*/ 0 w 585882"/>
                <a:gd name="connsiteY8" fmla="*/ 68199 h 300990"/>
                <a:gd name="connsiteX9" fmla="*/ 8096 w 585882"/>
                <a:gd name="connsiteY9" fmla="*/ 76295 h 300990"/>
                <a:gd name="connsiteX10" fmla="*/ 142494 w 585882"/>
                <a:gd name="connsiteY10" fmla="*/ 76295 h 300990"/>
                <a:gd name="connsiteX11" fmla="*/ 150590 w 585882"/>
                <a:gd name="connsiteY11" fmla="*/ 68199 h 300990"/>
                <a:gd name="connsiteX12" fmla="*/ 142494 w 585882"/>
                <a:gd name="connsiteY12" fmla="*/ 60103 h 300990"/>
                <a:gd name="connsiteX13" fmla="*/ 75152 w 585882"/>
                <a:gd name="connsiteY13" fmla="*/ 60103 h 300990"/>
                <a:gd name="connsiteX14" fmla="*/ 75152 w 585882"/>
                <a:gd name="connsiteY14" fmla="*/ 30671 h 300990"/>
                <a:gd name="connsiteX15" fmla="*/ 90107 w 585882"/>
                <a:gd name="connsiteY15" fmla="*/ 16097 h 300990"/>
                <a:gd name="connsiteX16" fmla="*/ 145542 w 585882"/>
                <a:gd name="connsiteY16" fmla="*/ 16097 h 300990"/>
                <a:gd name="connsiteX17" fmla="*/ 330041 w 585882"/>
                <a:gd name="connsiteY17" fmla="*/ 234315 h 300990"/>
                <a:gd name="connsiteX18" fmla="*/ 230981 w 585882"/>
                <a:gd name="connsiteY18" fmla="*/ 234315 h 300990"/>
                <a:gd name="connsiteX19" fmla="*/ 173641 w 585882"/>
                <a:gd name="connsiteY19" fmla="*/ 185642 h 300990"/>
                <a:gd name="connsiteX20" fmla="*/ 116300 w 585882"/>
                <a:gd name="connsiteY20" fmla="*/ 234315 h 300990"/>
                <a:gd name="connsiteX21" fmla="*/ 85725 w 585882"/>
                <a:gd name="connsiteY21" fmla="*/ 234315 h 300990"/>
                <a:gd name="connsiteX22" fmla="*/ 75152 w 585882"/>
                <a:gd name="connsiteY22" fmla="*/ 223933 h 300990"/>
                <a:gd name="connsiteX23" fmla="*/ 75152 w 585882"/>
                <a:gd name="connsiteY23" fmla="*/ 143923 h 300990"/>
                <a:gd name="connsiteX24" fmla="*/ 192977 w 585882"/>
                <a:gd name="connsiteY24" fmla="*/ 143923 h 300990"/>
                <a:gd name="connsiteX25" fmla="*/ 201073 w 585882"/>
                <a:gd name="connsiteY25" fmla="*/ 135826 h 300990"/>
                <a:gd name="connsiteX26" fmla="*/ 192977 w 585882"/>
                <a:gd name="connsiteY26" fmla="*/ 127730 h 300990"/>
                <a:gd name="connsiteX27" fmla="*/ 29908 w 585882"/>
                <a:gd name="connsiteY27" fmla="*/ 127730 h 300990"/>
                <a:gd name="connsiteX28" fmla="*/ 21812 w 585882"/>
                <a:gd name="connsiteY28" fmla="*/ 135826 h 300990"/>
                <a:gd name="connsiteX29" fmla="*/ 29908 w 585882"/>
                <a:gd name="connsiteY29" fmla="*/ 143923 h 300990"/>
                <a:gd name="connsiteX30" fmla="*/ 58960 w 585882"/>
                <a:gd name="connsiteY30" fmla="*/ 143923 h 300990"/>
                <a:gd name="connsiteX31" fmla="*/ 58960 w 585882"/>
                <a:gd name="connsiteY31" fmla="*/ 223933 h 300990"/>
                <a:gd name="connsiteX32" fmla="*/ 85725 w 585882"/>
                <a:gd name="connsiteY32" fmla="*/ 250508 h 300990"/>
                <a:gd name="connsiteX33" fmla="*/ 116110 w 585882"/>
                <a:gd name="connsiteY33" fmla="*/ 250508 h 300990"/>
                <a:gd name="connsiteX34" fmla="*/ 173736 w 585882"/>
                <a:gd name="connsiteY34" fmla="*/ 300990 h 300990"/>
                <a:gd name="connsiteX35" fmla="*/ 231362 w 585882"/>
                <a:gd name="connsiteY35" fmla="*/ 250508 h 300990"/>
                <a:gd name="connsiteX36" fmla="*/ 422910 w 585882"/>
                <a:gd name="connsiteY36" fmla="*/ 250508 h 300990"/>
                <a:gd name="connsiteX37" fmla="*/ 480536 w 585882"/>
                <a:gd name="connsiteY37" fmla="*/ 300990 h 300990"/>
                <a:gd name="connsiteX38" fmla="*/ 538353 w 585882"/>
                <a:gd name="connsiteY38" fmla="*/ 249079 h 300990"/>
                <a:gd name="connsiteX39" fmla="*/ 561975 w 585882"/>
                <a:gd name="connsiteY39" fmla="*/ 249079 h 300990"/>
                <a:gd name="connsiteX40" fmla="*/ 585883 w 585882"/>
                <a:gd name="connsiteY40" fmla="*/ 225457 h 300990"/>
                <a:gd name="connsiteX41" fmla="*/ 585883 w 585882"/>
                <a:gd name="connsiteY41" fmla="*/ 177260 h 300990"/>
                <a:gd name="connsiteX42" fmla="*/ 573786 w 585882"/>
                <a:gd name="connsiteY42" fmla="*/ 151638 h 300990"/>
                <a:gd name="connsiteX43" fmla="*/ 173546 w 585882"/>
                <a:gd name="connsiteY43" fmla="*/ 284988 h 300990"/>
                <a:gd name="connsiteX44" fmla="*/ 131636 w 585882"/>
                <a:gd name="connsiteY44" fmla="*/ 243459 h 300990"/>
                <a:gd name="connsiteX45" fmla="*/ 173546 w 585882"/>
                <a:gd name="connsiteY45" fmla="*/ 201930 h 300990"/>
                <a:gd name="connsiteX46" fmla="*/ 215456 w 585882"/>
                <a:gd name="connsiteY46" fmla="*/ 243459 h 300990"/>
                <a:gd name="connsiteX47" fmla="*/ 173546 w 585882"/>
                <a:gd name="connsiteY47" fmla="*/ 284988 h 300990"/>
                <a:gd name="connsiteX48" fmla="*/ 504444 w 585882"/>
                <a:gd name="connsiteY48" fmla="*/ 110490 h 300990"/>
                <a:gd name="connsiteX49" fmla="*/ 429292 w 585882"/>
                <a:gd name="connsiteY49" fmla="*/ 110490 h 300990"/>
                <a:gd name="connsiteX50" fmla="*/ 422148 w 585882"/>
                <a:gd name="connsiteY50" fmla="*/ 103537 h 300990"/>
                <a:gd name="connsiteX51" fmla="*/ 422148 w 585882"/>
                <a:gd name="connsiteY51" fmla="*/ 59436 h 300990"/>
                <a:gd name="connsiteX52" fmla="*/ 426625 w 585882"/>
                <a:gd name="connsiteY52" fmla="*/ 55054 h 300990"/>
                <a:gd name="connsiteX53" fmla="*/ 462343 w 585882"/>
                <a:gd name="connsiteY53" fmla="*/ 55054 h 300990"/>
                <a:gd name="connsiteX54" fmla="*/ 504444 w 585882"/>
                <a:gd name="connsiteY54" fmla="*/ 110585 h 300990"/>
                <a:gd name="connsiteX55" fmla="*/ 480346 w 585882"/>
                <a:gd name="connsiteY55" fmla="*/ 284988 h 300990"/>
                <a:gd name="connsiteX56" fmla="*/ 438436 w 585882"/>
                <a:gd name="connsiteY56" fmla="*/ 243459 h 300990"/>
                <a:gd name="connsiteX57" fmla="*/ 480346 w 585882"/>
                <a:gd name="connsiteY57" fmla="*/ 201930 h 300990"/>
                <a:gd name="connsiteX58" fmla="*/ 522256 w 585882"/>
                <a:gd name="connsiteY58" fmla="*/ 243459 h 300990"/>
                <a:gd name="connsiteX59" fmla="*/ 480346 w 585882"/>
                <a:gd name="connsiteY59" fmla="*/ 284988 h 300990"/>
                <a:gd name="connsiteX60" fmla="*/ 569500 w 585882"/>
                <a:gd name="connsiteY60" fmla="*/ 225742 h 300990"/>
                <a:gd name="connsiteX61" fmla="*/ 561784 w 585882"/>
                <a:gd name="connsiteY61" fmla="*/ 233172 h 300990"/>
                <a:gd name="connsiteX62" fmla="*/ 537496 w 585882"/>
                <a:gd name="connsiteY62" fmla="*/ 233172 h 300990"/>
                <a:gd name="connsiteX63" fmla="*/ 480441 w 585882"/>
                <a:gd name="connsiteY63" fmla="*/ 185833 h 300990"/>
                <a:gd name="connsiteX64" fmla="*/ 423100 w 585882"/>
                <a:gd name="connsiteY64" fmla="*/ 234505 h 300990"/>
                <a:gd name="connsiteX65" fmla="*/ 351282 w 585882"/>
                <a:gd name="connsiteY65" fmla="*/ 234505 h 300990"/>
                <a:gd name="connsiteX66" fmla="*/ 166783 w 585882"/>
                <a:gd name="connsiteY66" fmla="*/ 16288 h 300990"/>
                <a:gd name="connsiteX67" fmla="*/ 409384 w 585882"/>
                <a:gd name="connsiteY67" fmla="*/ 16288 h 300990"/>
                <a:gd name="connsiteX68" fmla="*/ 446818 w 585882"/>
                <a:gd name="connsiteY68" fmla="*/ 34385 h 300990"/>
                <a:gd name="connsiteX69" fmla="*/ 450151 w 585882"/>
                <a:gd name="connsiteY69" fmla="*/ 38767 h 300990"/>
                <a:gd name="connsiteX70" fmla="*/ 426720 w 585882"/>
                <a:gd name="connsiteY70" fmla="*/ 38767 h 300990"/>
                <a:gd name="connsiteX71" fmla="*/ 406051 w 585882"/>
                <a:gd name="connsiteY71" fmla="*/ 59341 h 300990"/>
                <a:gd name="connsiteX72" fmla="*/ 406051 w 585882"/>
                <a:gd name="connsiteY72" fmla="*/ 103442 h 300990"/>
                <a:gd name="connsiteX73" fmla="*/ 429387 w 585882"/>
                <a:gd name="connsiteY73" fmla="*/ 126587 h 300990"/>
                <a:gd name="connsiteX74" fmla="*/ 519113 w 585882"/>
                <a:gd name="connsiteY74" fmla="*/ 126587 h 300990"/>
                <a:gd name="connsiteX75" fmla="*/ 563309 w 585882"/>
                <a:gd name="connsiteY75" fmla="*/ 164116 h 300990"/>
                <a:gd name="connsiteX76" fmla="*/ 569595 w 585882"/>
                <a:gd name="connsiteY76" fmla="*/ 177355 h 300990"/>
                <a:gd name="connsiteX77" fmla="*/ 569595 w 585882"/>
                <a:gd name="connsiteY77" fmla="*/ 225552 h 300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585882" h="300990">
                  <a:moveTo>
                    <a:pt x="573596" y="151829"/>
                  </a:moveTo>
                  <a:lnTo>
                    <a:pt x="524923" y="110680"/>
                  </a:lnTo>
                  <a:lnTo>
                    <a:pt x="459581" y="24479"/>
                  </a:lnTo>
                  <a:cubicBezTo>
                    <a:pt x="447675" y="9144"/>
                    <a:pt x="428911" y="0"/>
                    <a:pt x="409289" y="0"/>
                  </a:cubicBezTo>
                  <a:lnTo>
                    <a:pt x="90011" y="0"/>
                  </a:lnTo>
                  <a:cubicBezTo>
                    <a:pt x="72771" y="0"/>
                    <a:pt x="58865" y="13811"/>
                    <a:pt x="58865" y="30671"/>
                  </a:cubicBezTo>
                  <a:lnTo>
                    <a:pt x="58865" y="60103"/>
                  </a:lnTo>
                  <a:lnTo>
                    <a:pt x="8096" y="60103"/>
                  </a:lnTo>
                  <a:cubicBezTo>
                    <a:pt x="3620" y="60103"/>
                    <a:pt x="0" y="63722"/>
                    <a:pt x="0" y="68199"/>
                  </a:cubicBezTo>
                  <a:cubicBezTo>
                    <a:pt x="0" y="72676"/>
                    <a:pt x="3620" y="76295"/>
                    <a:pt x="8096" y="76295"/>
                  </a:cubicBezTo>
                  <a:lnTo>
                    <a:pt x="142494" y="76295"/>
                  </a:lnTo>
                  <a:cubicBezTo>
                    <a:pt x="146971" y="76295"/>
                    <a:pt x="150590" y="72676"/>
                    <a:pt x="150590" y="68199"/>
                  </a:cubicBezTo>
                  <a:cubicBezTo>
                    <a:pt x="150590" y="63722"/>
                    <a:pt x="146971" y="60103"/>
                    <a:pt x="142494" y="60103"/>
                  </a:cubicBezTo>
                  <a:lnTo>
                    <a:pt x="75152" y="60103"/>
                  </a:lnTo>
                  <a:lnTo>
                    <a:pt x="75152" y="30671"/>
                  </a:lnTo>
                  <a:cubicBezTo>
                    <a:pt x="75152" y="22670"/>
                    <a:pt x="81915" y="16097"/>
                    <a:pt x="90107" y="16097"/>
                  </a:cubicBezTo>
                  <a:lnTo>
                    <a:pt x="145542" y="16097"/>
                  </a:lnTo>
                  <a:lnTo>
                    <a:pt x="330041" y="234315"/>
                  </a:lnTo>
                  <a:lnTo>
                    <a:pt x="230981" y="234315"/>
                  </a:lnTo>
                  <a:cubicBezTo>
                    <a:pt x="226600" y="206788"/>
                    <a:pt x="202597" y="185642"/>
                    <a:pt x="173641" y="185642"/>
                  </a:cubicBezTo>
                  <a:cubicBezTo>
                    <a:pt x="144685" y="185642"/>
                    <a:pt x="120587" y="206788"/>
                    <a:pt x="116300" y="234315"/>
                  </a:cubicBezTo>
                  <a:lnTo>
                    <a:pt x="85725" y="234315"/>
                  </a:lnTo>
                  <a:cubicBezTo>
                    <a:pt x="79915" y="234315"/>
                    <a:pt x="75152" y="229648"/>
                    <a:pt x="75152" y="223933"/>
                  </a:cubicBezTo>
                  <a:lnTo>
                    <a:pt x="75152" y="143923"/>
                  </a:lnTo>
                  <a:lnTo>
                    <a:pt x="192977" y="143923"/>
                  </a:lnTo>
                  <a:cubicBezTo>
                    <a:pt x="197453" y="143923"/>
                    <a:pt x="201073" y="140303"/>
                    <a:pt x="201073" y="135826"/>
                  </a:cubicBezTo>
                  <a:cubicBezTo>
                    <a:pt x="201073" y="131350"/>
                    <a:pt x="197453" y="127730"/>
                    <a:pt x="192977" y="127730"/>
                  </a:cubicBezTo>
                  <a:lnTo>
                    <a:pt x="29908" y="127730"/>
                  </a:lnTo>
                  <a:cubicBezTo>
                    <a:pt x="25432" y="127730"/>
                    <a:pt x="21812" y="131350"/>
                    <a:pt x="21812" y="135826"/>
                  </a:cubicBezTo>
                  <a:cubicBezTo>
                    <a:pt x="21812" y="140303"/>
                    <a:pt x="25432" y="143923"/>
                    <a:pt x="29908" y="143923"/>
                  </a:cubicBezTo>
                  <a:lnTo>
                    <a:pt x="58960" y="143923"/>
                  </a:lnTo>
                  <a:lnTo>
                    <a:pt x="58960" y="223933"/>
                  </a:lnTo>
                  <a:cubicBezTo>
                    <a:pt x="58960" y="238601"/>
                    <a:pt x="70961" y="250508"/>
                    <a:pt x="85725" y="250508"/>
                  </a:cubicBezTo>
                  <a:lnTo>
                    <a:pt x="116110" y="250508"/>
                  </a:lnTo>
                  <a:cubicBezTo>
                    <a:pt x="119729" y="278892"/>
                    <a:pt x="144209" y="300990"/>
                    <a:pt x="173736" y="300990"/>
                  </a:cubicBezTo>
                  <a:cubicBezTo>
                    <a:pt x="203263" y="300990"/>
                    <a:pt x="227743" y="278892"/>
                    <a:pt x="231362" y="250508"/>
                  </a:cubicBezTo>
                  <a:lnTo>
                    <a:pt x="422910" y="250508"/>
                  </a:lnTo>
                  <a:cubicBezTo>
                    <a:pt x="426530" y="278892"/>
                    <a:pt x="451009" y="300990"/>
                    <a:pt x="480536" y="300990"/>
                  </a:cubicBezTo>
                  <a:cubicBezTo>
                    <a:pt x="510064" y="300990"/>
                    <a:pt x="535400" y="278225"/>
                    <a:pt x="538353" y="249079"/>
                  </a:cubicBezTo>
                  <a:lnTo>
                    <a:pt x="561975" y="249079"/>
                  </a:lnTo>
                  <a:cubicBezTo>
                    <a:pt x="575119" y="249079"/>
                    <a:pt x="585883" y="238506"/>
                    <a:pt x="585883" y="225457"/>
                  </a:cubicBezTo>
                  <a:lnTo>
                    <a:pt x="585883" y="177260"/>
                  </a:lnTo>
                  <a:cubicBezTo>
                    <a:pt x="585883" y="167354"/>
                    <a:pt x="581501" y="158020"/>
                    <a:pt x="573786" y="151638"/>
                  </a:cubicBezTo>
                  <a:close/>
                  <a:moveTo>
                    <a:pt x="173546" y="284988"/>
                  </a:moveTo>
                  <a:cubicBezTo>
                    <a:pt x="150495" y="284988"/>
                    <a:pt x="131636" y="266319"/>
                    <a:pt x="131636" y="243459"/>
                  </a:cubicBezTo>
                  <a:cubicBezTo>
                    <a:pt x="131636" y="220599"/>
                    <a:pt x="150400" y="201930"/>
                    <a:pt x="173546" y="201930"/>
                  </a:cubicBezTo>
                  <a:cubicBezTo>
                    <a:pt x="196691" y="201930"/>
                    <a:pt x="215456" y="220599"/>
                    <a:pt x="215456" y="243459"/>
                  </a:cubicBezTo>
                  <a:cubicBezTo>
                    <a:pt x="215456" y="266319"/>
                    <a:pt x="196691" y="284988"/>
                    <a:pt x="173546" y="284988"/>
                  </a:cubicBezTo>
                  <a:close/>
                  <a:moveTo>
                    <a:pt x="504444" y="110490"/>
                  </a:moveTo>
                  <a:lnTo>
                    <a:pt x="429292" y="110490"/>
                  </a:lnTo>
                  <a:cubicBezTo>
                    <a:pt x="425386" y="110490"/>
                    <a:pt x="422148" y="107347"/>
                    <a:pt x="422148" y="103537"/>
                  </a:cubicBezTo>
                  <a:lnTo>
                    <a:pt x="422148" y="59436"/>
                  </a:lnTo>
                  <a:cubicBezTo>
                    <a:pt x="422148" y="57055"/>
                    <a:pt x="424148" y="55054"/>
                    <a:pt x="426625" y="55054"/>
                  </a:cubicBezTo>
                  <a:lnTo>
                    <a:pt x="462343" y="55054"/>
                  </a:lnTo>
                  <a:lnTo>
                    <a:pt x="504444" y="110585"/>
                  </a:lnTo>
                  <a:close/>
                  <a:moveTo>
                    <a:pt x="480346" y="284988"/>
                  </a:moveTo>
                  <a:cubicBezTo>
                    <a:pt x="457295" y="284988"/>
                    <a:pt x="438436" y="266319"/>
                    <a:pt x="438436" y="243459"/>
                  </a:cubicBezTo>
                  <a:cubicBezTo>
                    <a:pt x="438436" y="220599"/>
                    <a:pt x="457200" y="201930"/>
                    <a:pt x="480346" y="201930"/>
                  </a:cubicBezTo>
                  <a:cubicBezTo>
                    <a:pt x="503492" y="201930"/>
                    <a:pt x="522256" y="220599"/>
                    <a:pt x="522256" y="243459"/>
                  </a:cubicBezTo>
                  <a:cubicBezTo>
                    <a:pt x="522256" y="266319"/>
                    <a:pt x="503492" y="284988"/>
                    <a:pt x="480346" y="284988"/>
                  </a:cubicBezTo>
                  <a:close/>
                  <a:moveTo>
                    <a:pt x="569500" y="225742"/>
                  </a:moveTo>
                  <a:cubicBezTo>
                    <a:pt x="569500" y="229838"/>
                    <a:pt x="566071" y="233172"/>
                    <a:pt x="561784" y="233172"/>
                  </a:cubicBezTo>
                  <a:lnTo>
                    <a:pt x="537496" y="233172"/>
                  </a:lnTo>
                  <a:cubicBezTo>
                    <a:pt x="532543" y="206312"/>
                    <a:pt x="508825" y="185833"/>
                    <a:pt x="480441" y="185833"/>
                  </a:cubicBezTo>
                  <a:cubicBezTo>
                    <a:pt x="452057" y="185833"/>
                    <a:pt x="427387" y="206978"/>
                    <a:pt x="423100" y="234505"/>
                  </a:cubicBezTo>
                  <a:lnTo>
                    <a:pt x="351282" y="234505"/>
                  </a:lnTo>
                  <a:lnTo>
                    <a:pt x="166783" y="16288"/>
                  </a:lnTo>
                  <a:lnTo>
                    <a:pt x="409384" y="16288"/>
                  </a:lnTo>
                  <a:cubicBezTo>
                    <a:pt x="424053" y="16288"/>
                    <a:pt x="438055" y="23050"/>
                    <a:pt x="446818" y="34385"/>
                  </a:cubicBezTo>
                  <a:lnTo>
                    <a:pt x="450151" y="38767"/>
                  </a:lnTo>
                  <a:lnTo>
                    <a:pt x="426720" y="38767"/>
                  </a:lnTo>
                  <a:cubicBezTo>
                    <a:pt x="415290" y="38767"/>
                    <a:pt x="406051" y="48006"/>
                    <a:pt x="406051" y="59341"/>
                  </a:cubicBezTo>
                  <a:lnTo>
                    <a:pt x="406051" y="103442"/>
                  </a:lnTo>
                  <a:cubicBezTo>
                    <a:pt x="406051" y="116205"/>
                    <a:pt x="416528" y="126587"/>
                    <a:pt x="429387" y="126587"/>
                  </a:cubicBezTo>
                  <a:lnTo>
                    <a:pt x="519113" y="126587"/>
                  </a:lnTo>
                  <a:lnTo>
                    <a:pt x="563309" y="164116"/>
                  </a:lnTo>
                  <a:cubicBezTo>
                    <a:pt x="567309" y="167450"/>
                    <a:pt x="569595" y="172307"/>
                    <a:pt x="569595" y="177355"/>
                  </a:cubicBezTo>
                  <a:lnTo>
                    <a:pt x="569595" y="225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07C315FE-6D86-CE0A-351A-88139D78C8F7}"/>
                </a:ext>
              </a:extLst>
            </p:cNvPr>
            <p:cNvSpPr/>
            <p:nvPr/>
          </p:nvSpPr>
          <p:spPr>
            <a:xfrm>
              <a:off x="6845903" y="3870959"/>
              <a:ext cx="167640" cy="16192"/>
            </a:xfrm>
            <a:custGeom>
              <a:avLst/>
              <a:gdLst>
                <a:gd name="connsiteX0" fmla="*/ 167640 w 167640"/>
                <a:gd name="connsiteY0" fmla="*/ 8096 h 16192"/>
                <a:gd name="connsiteX1" fmla="*/ 159544 w 167640"/>
                <a:gd name="connsiteY1" fmla="*/ 0 h 16192"/>
                <a:gd name="connsiteX2" fmla="*/ 8096 w 167640"/>
                <a:gd name="connsiteY2" fmla="*/ 0 h 16192"/>
                <a:gd name="connsiteX3" fmla="*/ 0 w 167640"/>
                <a:gd name="connsiteY3" fmla="*/ 8096 h 16192"/>
                <a:gd name="connsiteX4" fmla="*/ 8096 w 167640"/>
                <a:gd name="connsiteY4" fmla="*/ 16193 h 16192"/>
                <a:gd name="connsiteX5" fmla="*/ 159544 w 167640"/>
                <a:gd name="connsiteY5" fmla="*/ 16193 h 16192"/>
                <a:gd name="connsiteX6" fmla="*/ 167640 w 167640"/>
                <a:gd name="connsiteY6" fmla="*/ 8096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40" h="16192">
                  <a:moveTo>
                    <a:pt x="167640" y="8096"/>
                  </a:moveTo>
                  <a:cubicBezTo>
                    <a:pt x="167640" y="3620"/>
                    <a:pt x="164021" y="0"/>
                    <a:pt x="159544" y="0"/>
                  </a:cubicBezTo>
                  <a:lnTo>
                    <a:pt x="8096" y="0"/>
                  </a:lnTo>
                  <a:cubicBezTo>
                    <a:pt x="3620" y="0"/>
                    <a:pt x="0" y="3620"/>
                    <a:pt x="0" y="8096"/>
                  </a:cubicBezTo>
                  <a:cubicBezTo>
                    <a:pt x="0" y="12573"/>
                    <a:pt x="3620" y="16193"/>
                    <a:pt x="8096" y="16193"/>
                  </a:cubicBezTo>
                  <a:lnTo>
                    <a:pt x="159544" y="16193"/>
                  </a:lnTo>
                  <a:cubicBezTo>
                    <a:pt x="164021" y="16193"/>
                    <a:pt x="167640" y="12573"/>
                    <a:pt x="167640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FE36E46D-7AD8-E834-72DC-B550598630C7}"/>
                </a:ext>
              </a:extLst>
            </p:cNvPr>
            <p:cNvSpPr/>
            <p:nvPr/>
          </p:nvSpPr>
          <p:spPr>
            <a:xfrm>
              <a:off x="6959726" y="3732275"/>
              <a:ext cx="83439" cy="39814"/>
            </a:xfrm>
            <a:custGeom>
              <a:avLst/>
              <a:gdLst>
                <a:gd name="connsiteX0" fmla="*/ 20003 w 83439"/>
                <a:gd name="connsiteY0" fmla="*/ 39815 h 39814"/>
                <a:gd name="connsiteX1" fmla="*/ 63437 w 83439"/>
                <a:gd name="connsiteY1" fmla="*/ 39815 h 39814"/>
                <a:gd name="connsiteX2" fmla="*/ 83439 w 83439"/>
                <a:gd name="connsiteY2" fmla="*/ 19907 h 39814"/>
                <a:gd name="connsiteX3" fmla="*/ 63437 w 83439"/>
                <a:gd name="connsiteY3" fmla="*/ 0 h 39814"/>
                <a:gd name="connsiteX4" fmla="*/ 20003 w 83439"/>
                <a:gd name="connsiteY4" fmla="*/ 0 h 39814"/>
                <a:gd name="connsiteX5" fmla="*/ 0 w 83439"/>
                <a:gd name="connsiteY5" fmla="*/ 19907 h 39814"/>
                <a:gd name="connsiteX6" fmla="*/ 20003 w 83439"/>
                <a:gd name="connsiteY6" fmla="*/ 39815 h 39814"/>
                <a:gd name="connsiteX7" fmla="*/ 20003 w 83439"/>
                <a:gd name="connsiteY7" fmla="*/ 16097 h 39814"/>
                <a:gd name="connsiteX8" fmla="*/ 63437 w 83439"/>
                <a:gd name="connsiteY8" fmla="*/ 16097 h 39814"/>
                <a:gd name="connsiteX9" fmla="*/ 67247 w 83439"/>
                <a:gd name="connsiteY9" fmla="*/ 19812 h 39814"/>
                <a:gd name="connsiteX10" fmla="*/ 63437 w 83439"/>
                <a:gd name="connsiteY10" fmla="*/ 23527 h 39814"/>
                <a:gd name="connsiteX11" fmla="*/ 20003 w 83439"/>
                <a:gd name="connsiteY11" fmla="*/ 23527 h 39814"/>
                <a:gd name="connsiteX12" fmla="*/ 16193 w 83439"/>
                <a:gd name="connsiteY12" fmla="*/ 19812 h 39814"/>
                <a:gd name="connsiteX13" fmla="*/ 20003 w 83439"/>
                <a:gd name="connsiteY13" fmla="*/ 16097 h 39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439" h="39814">
                  <a:moveTo>
                    <a:pt x="20003" y="39815"/>
                  </a:moveTo>
                  <a:lnTo>
                    <a:pt x="63437" y="39815"/>
                  </a:lnTo>
                  <a:cubicBezTo>
                    <a:pt x="74486" y="39815"/>
                    <a:pt x="83439" y="30861"/>
                    <a:pt x="83439" y="19907"/>
                  </a:cubicBezTo>
                  <a:cubicBezTo>
                    <a:pt x="83439" y="8954"/>
                    <a:pt x="74486" y="0"/>
                    <a:pt x="63437" y="0"/>
                  </a:cubicBezTo>
                  <a:lnTo>
                    <a:pt x="20003" y="0"/>
                  </a:lnTo>
                  <a:cubicBezTo>
                    <a:pt x="8954" y="0"/>
                    <a:pt x="0" y="8954"/>
                    <a:pt x="0" y="19907"/>
                  </a:cubicBezTo>
                  <a:cubicBezTo>
                    <a:pt x="0" y="30861"/>
                    <a:pt x="8954" y="39815"/>
                    <a:pt x="20003" y="39815"/>
                  </a:cubicBezTo>
                  <a:close/>
                  <a:moveTo>
                    <a:pt x="20003" y="16097"/>
                  </a:moveTo>
                  <a:lnTo>
                    <a:pt x="63437" y="16097"/>
                  </a:lnTo>
                  <a:cubicBezTo>
                    <a:pt x="65532" y="16097"/>
                    <a:pt x="67247" y="17812"/>
                    <a:pt x="67247" y="19812"/>
                  </a:cubicBezTo>
                  <a:cubicBezTo>
                    <a:pt x="67247" y="21812"/>
                    <a:pt x="65532" y="23527"/>
                    <a:pt x="63437" y="23527"/>
                  </a:cubicBezTo>
                  <a:lnTo>
                    <a:pt x="20003" y="23527"/>
                  </a:lnTo>
                  <a:cubicBezTo>
                    <a:pt x="17907" y="23527"/>
                    <a:pt x="16193" y="21812"/>
                    <a:pt x="16193" y="19812"/>
                  </a:cubicBezTo>
                  <a:cubicBezTo>
                    <a:pt x="16193" y="17812"/>
                    <a:pt x="17907" y="16097"/>
                    <a:pt x="20003" y="16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48" name="Grafik 8">
            <a:extLst>
              <a:ext uri="{FF2B5EF4-FFF2-40B4-BE49-F238E27FC236}">
                <a16:creationId xmlns:a16="http://schemas.microsoft.com/office/drawing/2014/main" id="{D34DC6C0-7685-4CC6-2867-161D85FC3E49}"/>
              </a:ext>
            </a:extLst>
          </p:cNvPr>
          <p:cNvGrpSpPr/>
          <p:nvPr/>
        </p:nvGrpSpPr>
        <p:grpSpPr>
          <a:xfrm>
            <a:off x="5823789" y="4098489"/>
            <a:ext cx="560458" cy="467161"/>
            <a:chOff x="6959345" y="3249834"/>
            <a:chExt cx="396525" cy="330517"/>
          </a:xfrm>
          <a:solidFill>
            <a:schemeClr val="accent3">
              <a:lumMod val="50000"/>
            </a:schemeClr>
          </a:solidFill>
        </p:grpSpPr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4D5820A7-246A-FD3C-26E0-E2F07D133DA7}"/>
                </a:ext>
              </a:extLst>
            </p:cNvPr>
            <p:cNvSpPr/>
            <p:nvPr/>
          </p:nvSpPr>
          <p:spPr>
            <a:xfrm>
              <a:off x="6992397" y="3249834"/>
              <a:ext cx="330517" cy="330517"/>
            </a:xfrm>
            <a:custGeom>
              <a:avLst/>
              <a:gdLst>
                <a:gd name="connsiteX0" fmla="*/ 330517 w 330517"/>
                <a:gd name="connsiteY0" fmla="*/ 165259 h 330517"/>
                <a:gd name="connsiteX1" fmla="*/ 165259 w 330517"/>
                <a:gd name="connsiteY1" fmla="*/ 0 h 330517"/>
                <a:gd name="connsiteX2" fmla="*/ 0 w 330517"/>
                <a:gd name="connsiteY2" fmla="*/ 165259 h 330517"/>
                <a:gd name="connsiteX3" fmla="*/ 165259 w 330517"/>
                <a:gd name="connsiteY3" fmla="*/ 330517 h 330517"/>
                <a:gd name="connsiteX4" fmla="*/ 330517 w 330517"/>
                <a:gd name="connsiteY4" fmla="*/ 165259 h 330517"/>
                <a:gd name="connsiteX5" fmla="*/ 165259 w 330517"/>
                <a:gd name="connsiteY5" fmla="*/ 314325 h 330517"/>
                <a:gd name="connsiteX6" fmla="*/ 16192 w 330517"/>
                <a:gd name="connsiteY6" fmla="*/ 165259 h 330517"/>
                <a:gd name="connsiteX7" fmla="*/ 165259 w 330517"/>
                <a:gd name="connsiteY7" fmla="*/ 16192 h 330517"/>
                <a:gd name="connsiteX8" fmla="*/ 314325 w 330517"/>
                <a:gd name="connsiteY8" fmla="*/ 165259 h 330517"/>
                <a:gd name="connsiteX9" fmla="*/ 165259 w 330517"/>
                <a:gd name="connsiteY9" fmla="*/ 314325 h 33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0517" h="330517">
                  <a:moveTo>
                    <a:pt x="330517" y="165259"/>
                  </a:moveTo>
                  <a:cubicBezTo>
                    <a:pt x="330517" y="74104"/>
                    <a:pt x="256413" y="0"/>
                    <a:pt x="165259" y="0"/>
                  </a:cubicBezTo>
                  <a:cubicBezTo>
                    <a:pt x="74104" y="0"/>
                    <a:pt x="0" y="74104"/>
                    <a:pt x="0" y="165259"/>
                  </a:cubicBezTo>
                  <a:cubicBezTo>
                    <a:pt x="0" y="256413"/>
                    <a:pt x="74104" y="330517"/>
                    <a:pt x="165259" y="330517"/>
                  </a:cubicBezTo>
                  <a:cubicBezTo>
                    <a:pt x="256413" y="330517"/>
                    <a:pt x="330517" y="256413"/>
                    <a:pt x="330517" y="165259"/>
                  </a:cubicBezTo>
                  <a:close/>
                  <a:moveTo>
                    <a:pt x="165259" y="314325"/>
                  </a:moveTo>
                  <a:cubicBezTo>
                    <a:pt x="83058" y="314325"/>
                    <a:pt x="16192" y="247459"/>
                    <a:pt x="16192" y="165259"/>
                  </a:cubicBezTo>
                  <a:cubicBezTo>
                    <a:pt x="16192" y="83058"/>
                    <a:pt x="83058" y="16192"/>
                    <a:pt x="165259" y="16192"/>
                  </a:cubicBezTo>
                  <a:cubicBezTo>
                    <a:pt x="247459" y="16192"/>
                    <a:pt x="314325" y="83058"/>
                    <a:pt x="314325" y="165259"/>
                  </a:cubicBezTo>
                  <a:cubicBezTo>
                    <a:pt x="314325" y="247459"/>
                    <a:pt x="247459" y="314325"/>
                    <a:pt x="165259" y="314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338C49AA-BB18-9CDE-E9BE-C290884420D9}"/>
                </a:ext>
              </a:extLst>
            </p:cNvPr>
            <p:cNvSpPr/>
            <p:nvPr/>
          </p:nvSpPr>
          <p:spPr>
            <a:xfrm>
              <a:off x="6959345" y="3268426"/>
              <a:ext cx="79475" cy="296303"/>
            </a:xfrm>
            <a:custGeom>
              <a:avLst/>
              <a:gdLst>
                <a:gd name="connsiteX0" fmla="*/ 16192 w 79475"/>
                <a:gd name="connsiteY0" fmla="*/ 146666 h 296303"/>
                <a:gd name="connsiteX1" fmla="*/ 73628 w 79475"/>
                <a:gd name="connsiteY1" fmla="*/ 13983 h 296303"/>
                <a:gd name="connsiteX2" fmla="*/ 74009 w 79475"/>
                <a:gd name="connsiteY2" fmla="*/ 2553 h 296303"/>
                <a:gd name="connsiteX3" fmla="*/ 62579 w 79475"/>
                <a:gd name="connsiteY3" fmla="*/ 2172 h 296303"/>
                <a:gd name="connsiteX4" fmla="*/ 0 w 79475"/>
                <a:gd name="connsiteY4" fmla="*/ 146666 h 296303"/>
                <a:gd name="connsiteX5" fmla="*/ 66008 w 79475"/>
                <a:gd name="connsiteY5" fmla="*/ 294303 h 296303"/>
                <a:gd name="connsiteX6" fmla="*/ 71438 w 79475"/>
                <a:gd name="connsiteY6" fmla="*/ 296304 h 296303"/>
                <a:gd name="connsiteX7" fmla="*/ 77438 w 79475"/>
                <a:gd name="connsiteY7" fmla="*/ 293637 h 296303"/>
                <a:gd name="connsiteX8" fmla="*/ 76771 w 79475"/>
                <a:gd name="connsiteY8" fmla="*/ 282207 h 296303"/>
                <a:gd name="connsiteX9" fmla="*/ 16192 w 79475"/>
                <a:gd name="connsiteY9" fmla="*/ 146666 h 296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475" h="296303">
                  <a:moveTo>
                    <a:pt x="16192" y="146666"/>
                  </a:moveTo>
                  <a:cubicBezTo>
                    <a:pt x="16192" y="96469"/>
                    <a:pt x="37147" y="48082"/>
                    <a:pt x="73628" y="13983"/>
                  </a:cubicBezTo>
                  <a:cubicBezTo>
                    <a:pt x="76867" y="10935"/>
                    <a:pt x="77057" y="5791"/>
                    <a:pt x="74009" y="2553"/>
                  </a:cubicBezTo>
                  <a:cubicBezTo>
                    <a:pt x="70961" y="-686"/>
                    <a:pt x="65818" y="-876"/>
                    <a:pt x="62579" y="2172"/>
                  </a:cubicBezTo>
                  <a:cubicBezTo>
                    <a:pt x="22765" y="39319"/>
                    <a:pt x="0" y="91993"/>
                    <a:pt x="0" y="146666"/>
                  </a:cubicBezTo>
                  <a:cubicBezTo>
                    <a:pt x="0" y="201340"/>
                    <a:pt x="24003" y="256870"/>
                    <a:pt x="66008" y="294303"/>
                  </a:cubicBezTo>
                  <a:cubicBezTo>
                    <a:pt x="67532" y="295637"/>
                    <a:pt x="69437" y="296304"/>
                    <a:pt x="71438" y="296304"/>
                  </a:cubicBezTo>
                  <a:cubicBezTo>
                    <a:pt x="73628" y="296304"/>
                    <a:pt x="75914" y="295351"/>
                    <a:pt x="77438" y="293637"/>
                  </a:cubicBezTo>
                  <a:cubicBezTo>
                    <a:pt x="80391" y="290303"/>
                    <a:pt x="80105" y="285160"/>
                    <a:pt x="76771" y="282207"/>
                  </a:cubicBezTo>
                  <a:cubicBezTo>
                    <a:pt x="38291" y="247917"/>
                    <a:pt x="16192" y="198482"/>
                    <a:pt x="16192" y="1466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764E78CC-CE41-1DD1-98E2-1E3995C15F82}"/>
                </a:ext>
              </a:extLst>
            </p:cNvPr>
            <p:cNvSpPr/>
            <p:nvPr/>
          </p:nvSpPr>
          <p:spPr>
            <a:xfrm>
              <a:off x="7265942" y="3265417"/>
              <a:ext cx="89928" cy="307790"/>
            </a:xfrm>
            <a:custGeom>
              <a:avLst/>
              <a:gdLst>
                <a:gd name="connsiteX0" fmla="*/ 28588 w 89928"/>
                <a:gd name="connsiteY0" fmla="*/ 6514 h 307790"/>
                <a:gd name="connsiteX1" fmla="*/ 23730 w 89928"/>
                <a:gd name="connsiteY1" fmla="*/ 2038 h 307790"/>
                <a:gd name="connsiteX2" fmla="*/ 12300 w 89928"/>
                <a:gd name="connsiteY2" fmla="*/ 2704 h 307790"/>
                <a:gd name="connsiteX3" fmla="*/ 12967 w 89928"/>
                <a:gd name="connsiteY3" fmla="*/ 14134 h 307790"/>
                <a:gd name="connsiteX4" fmla="*/ 17348 w 89928"/>
                <a:gd name="connsiteY4" fmla="*/ 18230 h 307790"/>
                <a:gd name="connsiteX5" fmla="*/ 73641 w 89928"/>
                <a:gd name="connsiteY5" fmla="*/ 149675 h 307790"/>
                <a:gd name="connsiteX6" fmla="*/ 12491 w 89928"/>
                <a:gd name="connsiteY6" fmla="*/ 285597 h 307790"/>
                <a:gd name="connsiteX7" fmla="*/ 3156 w 89928"/>
                <a:gd name="connsiteY7" fmla="*/ 293312 h 307790"/>
                <a:gd name="connsiteX8" fmla="*/ 1632 w 89928"/>
                <a:gd name="connsiteY8" fmla="*/ 304647 h 307790"/>
                <a:gd name="connsiteX9" fmla="*/ 8109 w 89928"/>
                <a:gd name="connsiteY9" fmla="*/ 307790 h 307790"/>
                <a:gd name="connsiteX10" fmla="*/ 13062 w 89928"/>
                <a:gd name="connsiteY10" fmla="*/ 306171 h 307790"/>
                <a:gd name="connsiteX11" fmla="*/ 23349 w 89928"/>
                <a:gd name="connsiteY11" fmla="*/ 297694 h 307790"/>
                <a:gd name="connsiteX12" fmla="*/ 89929 w 89928"/>
                <a:gd name="connsiteY12" fmla="*/ 149675 h 307790"/>
                <a:gd name="connsiteX13" fmla="*/ 28588 w 89928"/>
                <a:gd name="connsiteY13" fmla="*/ 6514 h 3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928" h="307790">
                  <a:moveTo>
                    <a:pt x="28588" y="6514"/>
                  </a:moveTo>
                  <a:cubicBezTo>
                    <a:pt x="26969" y="4990"/>
                    <a:pt x="25445" y="3562"/>
                    <a:pt x="23730" y="2038"/>
                  </a:cubicBezTo>
                  <a:cubicBezTo>
                    <a:pt x="20396" y="-915"/>
                    <a:pt x="15253" y="-629"/>
                    <a:pt x="12300" y="2704"/>
                  </a:cubicBezTo>
                  <a:cubicBezTo>
                    <a:pt x="9347" y="6038"/>
                    <a:pt x="9633" y="11182"/>
                    <a:pt x="12967" y="14134"/>
                  </a:cubicBezTo>
                  <a:cubicBezTo>
                    <a:pt x="14491" y="15468"/>
                    <a:pt x="15920" y="16801"/>
                    <a:pt x="17348" y="18230"/>
                  </a:cubicBezTo>
                  <a:cubicBezTo>
                    <a:pt x="53638" y="52711"/>
                    <a:pt x="73641" y="99383"/>
                    <a:pt x="73641" y="149675"/>
                  </a:cubicBezTo>
                  <a:cubicBezTo>
                    <a:pt x="73641" y="199967"/>
                    <a:pt x="51353" y="251212"/>
                    <a:pt x="12491" y="285597"/>
                  </a:cubicBezTo>
                  <a:cubicBezTo>
                    <a:pt x="9443" y="288264"/>
                    <a:pt x="6299" y="290931"/>
                    <a:pt x="3156" y="293312"/>
                  </a:cubicBezTo>
                  <a:cubicBezTo>
                    <a:pt x="-368" y="296074"/>
                    <a:pt x="-1035" y="301123"/>
                    <a:pt x="1632" y="304647"/>
                  </a:cubicBezTo>
                  <a:cubicBezTo>
                    <a:pt x="3251" y="306742"/>
                    <a:pt x="5633" y="307790"/>
                    <a:pt x="8109" y="307790"/>
                  </a:cubicBezTo>
                  <a:cubicBezTo>
                    <a:pt x="9823" y="307790"/>
                    <a:pt x="11538" y="307219"/>
                    <a:pt x="13062" y="306171"/>
                  </a:cubicBezTo>
                  <a:cubicBezTo>
                    <a:pt x="16586" y="303504"/>
                    <a:pt x="20015" y="300646"/>
                    <a:pt x="23349" y="297694"/>
                  </a:cubicBezTo>
                  <a:cubicBezTo>
                    <a:pt x="65640" y="260260"/>
                    <a:pt x="89929" y="206349"/>
                    <a:pt x="89929" y="149675"/>
                  </a:cubicBezTo>
                  <a:cubicBezTo>
                    <a:pt x="89929" y="93001"/>
                    <a:pt x="68117" y="44043"/>
                    <a:pt x="28588" y="65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9E62D8AA-E61B-CA46-2913-29A623F231AF}"/>
                </a:ext>
              </a:extLst>
            </p:cNvPr>
            <p:cNvSpPr/>
            <p:nvPr/>
          </p:nvSpPr>
          <p:spPr>
            <a:xfrm>
              <a:off x="7128310" y="3460432"/>
              <a:ext cx="58587" cy="60864"/>
            </a:xfrm>
            <a:custGeom>
              <a:avLst/>
              <a:gdLst>
                <a:gd name="connsiteX0" fmla="*/ 29155 w 58587"/>
                <a:gd name="connsiteY0" fmla="*/ 0 h 60864"/>
                <a:gd name="connsiteX1" fmla="*/ 9 w 58587"/>
                <a:gd name="connsiteY1" fmla="*/ 30289 h 60864"/>
                <a:gd name="connsiteX2" fmla="*/ 8295 w 58587"/>
                <a:gd name="connsiteY2" fmla="*/ 52388 h 60864"/>
                <a:gd name="connsiteX3" fmla="*/ 29155 w 58587"/>
                <a:gd name="connsiteY3" fmla="*/ 60865 h 60864"/>
                <a:gd name="connsiteX4" fmla="*/ 58587 w 58587"/>
                <a:gd name="connsiteY4" fmla="*/ 30289 h 60864"/>
                <a:gd name="connsiteX5" fmla="*/ 29155 w 58587"/>
                <a:gd name="connsiteY5" fmla="*/ 0 h 60864"/>
                <a:gd name="connsiteX6" fmla="*/ 29155 w 58587"/>
                <a:gd name="connsiteY6" fmla="*/ 44672 h 60864"/>
                <a:gd name="connsiteX7" fmla="*/ 19916 w 58587"/>
                <a:gd name="connsiteY7" fmla="*/ 41053 h 60864"/>
                <a:gd name="connsiteX8" fmla="*/ 16201 w 58587"/>
                <a:gd name="connsiteY8" fmla="*/ 30385 h 60864"/>
                <a:gd name="connsiteX9" fmla="*/ 29155 w 58587"/>
                <a:gd name="connsiteY9" fmla="*/ 16097 h 60864"/>
                <a:gd name="connsiteX10" fmla="*/ 42395 w 58587"/>
                <a:gd name="connsiteY10" fmla="*/ 30385 h 60864"/>
                <a:gd name="connsiteX11" fmla="*/ 29155 w 58587"/>
                <a:gd name="connsiteY11" fmla="*/ 44577 h 6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587" h="60864">
                  <a:moveTo>
                    <a:pt x="29155" y="0"/>
                  </a:moveTo>
                  <a:cubicBezTo>
                    <a:pt x="12296" y="0"/>
                    <a:pt x="9" y="12763"/>
                    <a:pt x="9" y="30289"/>
                  </a:cubicBezTo>
                  <a:cubicBezTo>
                    <a:pt x="-182" y="38957"/>
                    <a:pt x="2771" y="46768"/>
                    <a:pt x="8295" y="52388"/>
                  </a:cubicBezTo>
                  <a:cubicBezTo>
                    <a:pt x="13629" y="57817"/>
                    <a:pt x="21059" y="60865"/>
                    <a:pt x="29155" y="60865"/>
                  </a:cubicBezTo>
                  <a:cubicBezTo>
                    <a:pt x="46205" y="60865"/>
                    <a:pt x="58587" y="48101"/>
                    <a:pt x="58587" y="30289"/>
                  </a:cubicBezTo>
                  <a:cubicBezTo>
                    <a:pt x="58206" y="12478"/>
                    <a:pt x="46110" y="0"/>
                    <a:pt x="29155" y="0"/>
                  </a:cubicBezTo>
                  <a:close/>
                  <a:moveTo>
                    <a:pt x="29155" y="44672"/>
                  </a:moveTo>
                  <a:cubicBezTo>
                    <a:pt x="25345" y="44672"/>
                    <a:pt x="22202" y="43434"/>
                    <a:pt x="19916" y="41053"/>
                  </a:cubicBezTo>
                  <a:cubicBezTo>
                    <a:pt x="17439" y="38576"/>
                    <a:pt x="16106" y="34862"/>
                    <a:pt x="16201" y="30385"/>
                  </a:cubicBezTo>
                  <a:cubicBezTo>
                    <a:pt x="16201" y="21717"/>
                    <a:pt x="21249" y="16097"/>
                    <a:pt x="29155" y="16097"/>
                  </a:cubicBezTo>
                  <a:cubicBezTo>
                    <a:pt x="40776" y="16097"/>
                    <a:pt x="42300" y="26194"/>
                    <a:pt x="42395" y="30385"/>
                  </a:cubicBezTo>
                  <a:cubicBezTo>
                    <a:pt x="42395" y="37243"/>
                    <a:pt x="38871" y="44577"/>
                    <a:pt x="29155" y="44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70FA38ED-A518-80EB-DA2A-66D723516507}"/>
                </a:ext>
              </a:extLst>
            </p:cNvPr>
            <p:cNvSpPr/>
            <p:nvPr/>
          </p:nvSpPr>
          <p:spPr>
            <a:xfrm>
              <a:off x="7130891" y="3308984"/>
              <a:ext cx="53244" cy="149542"/>
            </a:xfrm>
            <a:custGeom>
              <a:avLst/>
              <a:gdLst>
                <a:gd name="connsiteX0" fmla="*/ 47625 w 53244"/>
                <a:gd name="connsiteY0" fmla="*/ 149543 h 149542"/>
                <a:gd name="connsiteX1" fmla="*/ 53245 w 53244"/>
                <a:gd name="connsiteY1" fmla="*/ 0 h 149542"/>
                <a:gd name="connsiteX2" fmla="*/ 0 w 53244"/>
                <a:gd name="connsiteY2" fmla="*/ 0 h 149542"/>
                <a:gd name="connsiteX3" fmla="*/ 5620 w 53244"/>
                <a:gd name="connsiteY3" fmla="*/ 149543 h 149542"/>
                <a:gd name="connsiteX4" fmla="*/ 47625 w 53244"/>
                <a:gd name="connsiteY4" fmla="*/ 149543 h 149542"/>
                <a:gd name="connsiteX5" fmla="*/ 36481 w 53244"/>
                <a:gd name="connsiteY5" fmla="*/ 16193 h 149542"/>
                <a:gd name="connsiteX6" fmla="*/ 32099 w 53244"/>
                <a:gd name="connsiteY6" fmla="*/ 133350 h 149542"/>
                <a:gd name="connsiteX7" fmla="*/ 21336 w 53244"/>
                <a:gd name="connsiteY7" fmla="*/ 133350 h 149542"/>
                <a:gd name="connsiteX8" fmla="*/ 16954 w 53244"/>
                <a:gd name="connsiteY8" fmla="*/ 16193 h 149542"/>
                <a:gd name="connsiteX9" fmla="*/ 36576 w 53244"/>
                <a:gd name="connsiteY9" fmla="*/ 16193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244" h="149542">
                  <a:moveTo>
                    <a:pt x="47625" y="149543"/>
                  </a:moveTo>
                  <a:lnTo>
                    <a:pt x="53245" y="0"/>
                  </a:lnTo>
                  <a:lnTo>
                    <a:pt x="0" y="0"/>
                  </a:lnTo>
                  <a:lnTo>
                    <a:pt x="5620" y="149543"/>
                  </a:lnTo>
                  <a:lnTo>
                    <a:pt x="47625" y="149543"/>
                  </a:lnTo>
                  <a:close/>
                  <a:moveTo>
                    <a:pt x="36481" y="16193"/>
                  </a:moveTo>
                  <a:lnTo>
                    <a:pt x="32099" y="133350"/>
                  </a:lnTo>
                  <a:lnTo>
                    <a:pt x="21336" y="133350"/>
                  </a:lnTo>
                  <a:lnTo>
                    <a:pt x="16954" y="16193"/>
                  </a:lnTo>
                  <a:lnTo>
                    <a:pt x="36576" y="161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54" name="Grafik 8">
            <a:extLst>
              <a:ext uri="{FF2B5EF4-FFF2-40B4-BE49-F238E27FC236}">
                <a16:creationId xmlns:a16="http://schemas.microsoft.com/office/drawing/2014/main" id="{7372B17F-5CC8-63CE-9506-39FD58CF07F0}"/>
              </a:ext>
            </a:extLst>
          </p:cNvPr>
          <p:cNvGrpSpPr/>
          <p:nvPr/>
        </p:nvGrpSpPr>
        <p:grpSpPr>
          <a:xfrm>
            <a:off x="5854485" y="1897072"/>
            <a:ext cx="499067" cy="498665"/>
            <a:chOff x="6981062" y="2745199"/>
            <a:chExt cx="353091" cy="352806"/>
          </a:xfrm>
          <a:solidFill>
            <a:schemeClr val="accent3">
              <a:lumMod val="50000"/>
            </a:schemeClr>
          </a:solidFill>
        </p:grpSpPr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0F45258E-784B-DDA1-FD64-0F108F2C5DAB}"/>
                </a:ext>
              </a:extLst>
            </p:cNvPr>
            <p:cNvSpPr/>
            <p:nvPr/>
          </p:nvSpPr>
          <p:spPr>
            <a:xfrm>
              <a:off x="7014696" y="2778959"/>
              <a:ext cx="66735" cy="66634"/>
            </a:xfrm>
            <a:custGeom>
              <a:avLst/>
              <a:gdLst>
                <a:gd name="connsiteX0" fmla="*/ 26850 w 66735"/>
                <a:gd name="connsiteY0" fmla="*/ 531 h 66634"/>
                <a:gd name="connsiteX1" fmla="*/ 656 w 66735"/>
                <a:gd name="connsiteY1" fmla="*/ 26724 h 66634"/>
                <a:gd name="connsiteX2" fmla="*/ 26850 w 66735"/>
                <a:gd name="connsiteY2" fmla="*/ 65967 h 66634"/>
                <a:gd name="connsiteX3" fmla="*/ 33422 w 66735"/>
                <a:gd name="connsiteY3" fmla="*/ 66634 h 66634"/>
                <a:gd name="connsiteX4" fmla="*/ 66093 w 66735"/>
                <a:gd name="connsiteY4" fmla="*/ 39869 h 66634"/>
                <a:gd name="connsiteX5" fmla="*/ 66093 w 66735"/>
                <a:gd name="connsiteY5" fmla="*/ 39869 h 66634"/>
                <a:gd name="connsiteX6" fmla="*/ 66093 w 66735"/>
                <a:gd name="connsiteY6" fmla="*/ 26820 h 66634"/>
                <a:gd name="connsiteX7" fmla="*/ 26850 w 66735"/>
                <a:gd name="connsiteY7" fmla="*/ 626 h 66634"/>
                <a:gd name="connsiteX8" fmla="*/ 50186 w 66735"/>
                <a:gd name="connsiteY8" fmla="*/ 36630 h 66634"/>
                <a:gd name="connsiteX9" fmla="*/ 29993 w 66735"/>
                <a:gd name="connsiteY9" fmla="*/ 50061 h 66634"/>
                <a:gd name="connsiteX10" fmla="*/ 16563 w 66735"/>
                <a:gd name="connsiteY10" fmla="*/ 29868 h 66634"/>
                <a:gd name="connsiteX11" fmla="*/ 29993 w 66735"/>
                <a:gd name="connsiteY11" fmla="*/ 16437 h 66634"/>
                <a:gd name="connsiteX12" fmla="*/ 33327 w 66735"/>
                <a:gd name="connsiteY12" fmla="*/ 16056 h 66634"/>
                <a:gd name="connsiteX13" fmla="*/ 50186 w 66735"/>
                <a:gd name="connsiteY13" fmla="*/ 29868 h 66634"/>
                <a:gd name="connsiteX14" fmla="*/ 50186 w 66735"/>
                <a:gd name="connsiteY14" fmla="*/ 36630 h 66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735" h="66634">
                  <a:moveTo>
                    <a:pt x="26850" y="531"/>
                  </a:moveTo>
                  <a:cubicBezTo>
                    <a:pt x="13610" y="3198"/>
                    <a:pt x="3323" y="13485"/>
                    <a:pt x="656" y="26724"/>
                  </a:cubicBezTo>
                  <a:cubicBezTo>
                    <a:pt x="-2963" y="44727"/>
                    <a:pt x="8752" y="62348"/>
                    <a:pt x="26850" y="65967"/>
                  </a:cubicBezTo>
                  <a:cubicBezTo>
                    <a:pt x="29041" y="66444"/>
                    <a:pt x="31231" y="66634"/>
                    <a:pt x="33422" y="66634"/>
                  </a:cubicBezTo>
                  <a:cubicBezTo>
                    <a:pt x="48948" y="66634"/>
                    <a:pt x="62950" y="55680"/>
                    <a:pt x="66093" y="39869"/>
                  </a:cubicBezTo>
                  <a:lnTo>
                    <a:pt x="66093" y="39869"/>
                  </a:lnTo>
                  <a:cubicBezTo>
                    <a:pt x="66950" y="35487"/>
                    <a:pt x="66950" y="31106"/>
                    <a:pt x="66093" y="26820"/>
                  </a:cubicBezTo>
                  <a:cubicBezTo>
                    <a:pt x="62473" y="8817"/>
                    <a:pt x="44852" y="-2898"/>
                    <a:pt x="26850" y="626"/>
                  </a:cubicBezTo>
                  <a:close/>
                  <a:moveTo>
                    <a:pt x="50186" y="36630"/>
                  </a:moveTo>
                  <a:cubicBezTo>
                    <a:pt x="48281" y="45870"/>
                    <a:pt x="39233" y="51966"/>
                    <a:pt x="29993" y="50061"/>
                  </a:cubicBezTo>
                  <a:cubicBezTo>
                    <a:pt x="20754" y="48251"/>
                    <a:pt x="14658" y="39107"/>
                    <a:pt x="16563" y="29868"/>
                  </a:cubicBezTo>
                  <a:cubicBezTo>
                    <a:pt x="17896" y="23105"/>
                    <a:pt x="23230" y="17771"/>
                    <a:pt x="29993" y="16437"/>
                  </a:cubicBezTo>
                  <a:cubicBezTo>
                    <a:pt x="31136" y="16247"/>
                    <a:pt x="32279" y="16056"/>
                    <a:pt x="33327" y="16056"/>
                  </a:cubicBezTo>
                  <a:cubicBezTo>
                    <a:pt x="41328" y="16056"/>
                    <a:pt x="48472" y="21676"/>
                    <a:pt x="50186" y="29868"/>
                  </a:cubicBezTo>
                  <a:cubicBezTo>
                    <a:pt x="50663" y="32058"/>
                    <a:pt x="50663" y="34344"/>
                    <a:pt x="50186" y="366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74F63757-0F1B-CA5D-1D70-4BF43C2DE49A}"/>
                </a:ext>
              </a:extLst>
            </p:cNvPr>
            <p:cNvSpPr/>
            <p:nvPr/>
          </p:nvSpPr>
          <p:spPr>
            <a:xfrm>
              <a:off x="6981062" y="2745199"/>
              <a:ext cx="353091" cy="352806"/>
            </a:xfrm>
            <a:custGeom>
              <a:avLst/>
              <a:gdLst>
                <a:gd name="connsiteX0" fmla="*/ 347472 w 353091"/>
                <a:gd name="connsiteY0" fmla="*/ 195453 h 352806"/>
                <a:gd name="connsiteX1" fmla="*/ 157258 w 353091"/>
                <a:gd name="connsiteY1" fmla="*/ 5525 h 352806"/>
                <a:gd name="connsiteX2" fmla="*/ 143828 w 353091"/>
                <a:gd name="connsiteY2" fmla="*/ 0 h 352806"/>
                <a:gd name="connsiteX3" fmla="*/ 18955 w 353091"/>
                <a:gd name="connsiteY3" fmla="*/ 0 h 352806"/>
                <a:gd name="connsiteX4" fmla="*/ 0 w 353091"/>
                <a:gd name="connsiteY4" fmla="*/ 19050 h 352806"/>
                <a:gd name="connsiteX5" fmla="*/ 0 w 353091"/>
                <a:gd name="connsiteY5" fmla="*/ 143923 h 352806"/>
                <a:gd name="connsiteX6" fmla="*/ 5525 w 353091"/>
                <a:gd name="connsiteY6" fmla="*/ 157353 h 352806"/>
                <a:gd name="connsiteX7" fmla="*/ 195929 w 353091"/>
                <a:gd name="connsiteY7" fmla="*/ 347282 h 352806"/>
                <a:gd name="connsiteX8" fmla="*/ 209359 w 353091"/>
                <a:gd name="connsiteY8" fmla="*/ 352806 h 352806"/>
                <a:gd name="connsiteX9" fmla="*/ 222885 w 353091"/>
                <a:gd name="connsiteY9" fmla="*/ 347282 h 352806"/>
                <a:gd name="connsiteX10" fmla="*/ 347472 w 353091"/>
                <a:gd name="connsiteY10" fmla="*/ 222409 h 352806"/>
                <a:gd name="connsiteX11" fmla="*/ 353092 w 353091"/>
                <a:gd name="connsiteY11" fmla="*/ 208978 h 352806"/>
                <a:gd name="connsiteX12" fmla="*/ 347472 w 353091"/>
                <a:gd name="connsiteY12" fmla="*/ 195453 h 352806"/>
                <a:gd name="connsiteX13" fmla="*/ 336899 w 353091"/>
                <a:gd name="connsiteY13" fmla="*/ 208883 h 352806"/>
                <a:gd name="connsiteX14" fmla="*/ 336042 w 353091"/>
                <a:gd name="connsiteY14" fmla="*/ 210884 h 352806"/>
                <a:gd name="connsiteX15" fmla="*/ 211455 w 353091"/>
                <a:gd name="connsiteY15" fmla="*/ 335756 h 352806"/>
                <a:gd name="connsiteX16" fmla="*/ 207455 w 353091"/>
                <a:gd name="connsiteY16" fmla="*/ 335756 h 352806"/>
                <a:gd name="connsiteX17" fmla="*/ 17050 w 353091"/>
                <a:gd name="connsiteY17" fmla="*/ 145828 h 352806"/>
                <a:gd name="connsiteX18" fmla="*/ 16192 w 353091"/>
                <a:gd name="connsiteY18" fmla="*/ 143827 h 352806"/>
                <a:gd name="connsiteX19" fmla="*/ 16192 w 353091"/>
                <a:gd name="connsiteY19" fmla="*/ 19050 h 352806"/>
                <a:gd name="connsiteX20" fmla="*/ 19050 w 353091"/>
                <a:gd name="connsiteY20" fmla="*/ 16097 h 352806"/>
                <a:gd name="connsiteX21" fmla="*/ 143732 w 353091"/>
                <a:gd name="connsiteY21" fmla="*/ 16097 h 352806"/>
                <a:gd name="connsiteX22" fmla="*/ 145923 w 353091"/>
                <a:gd name="connsiteY22" fmla="*/ 16954 h 352806"/>
                <a:gd name="connsiteX23" fmla="*/ 336042 w 353091"/>
                <a:gd name="connsiteY23" fmla="*/ 206883 h 352806"/>
                <a:gd name="connsiteX24" fmla="*/ 341757 w 353091"/>
                <a:gd name="connsiteY24" fmla="*/ 201168 h 352806"/>
                <a:gd name="connsiteX25" fmla="*/ 336042 w 353091"/>
                <a:gd name="connsiteY25" fmla="*/ 206883 h 352806"/>
                <a:gd name="connsiteX26" fmla="*/ 336899 w 353091"/>
                <a:gd name="connsiteY26" fmla="*/ 208883 h 352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53091" h="352806">
                  <a:moveTo>
                    <a:pt x="347472" y="195453"/>
                  </a:moveTo>
                  <a:lnTo>
                    <a:pt x="157258" y="5525"/>
                  </a:lnTo>
                  <a:cubicBezTo>
                    <a:pt x="153734" y="2096"/>
                    <a:pt x="148971" y="95"/>
                    <a:pt x="143828" y="0"/>
                  </a:cubicBezTo>
                  <a:lnTo>
                    <a:pt x="18955" y="0"/>
                  </a:lnTo>
                  <a:cubicBezTo>
                    <a:pt x="8573" y="0"/>
                    <a:pt x="95" y="8573"/>
                    <a:pt x="0" y="19050"/>
                  </a:cubicBezTo>
                  <a:lnTo>
                    <a:pt x="0" y="143923"/>
                  </a:lnTo>
                  <a:cubicBezTo>
                    <a:pt x="0" y="148971"/>
                    <a:pt x="2000" y="153829"/>
                    <a:pt x="5525" y="157353"/>
                  </a:cubicBezTo>
                  <a:lnTo>
                    <a:pt x="195929" y="347282"/>
                  </a:lnTo>
                  <a:cubicBezTo>
                    <a:pt x="199644" y="350996"/>
                    <a:pt x="204502" y="352806"/>
                    <a:pt x="209359" y="352806"/>
                  </a:cubicBezTo>
                  <a:cubicBezTo>
                    <a:pt x="214217" y="352806"/>
                    <a:pt x="219075" y="350996"/>
                    <a:pt x="222885" y="347282"/>
                  </a:cubicBezTo>
                  <a:lnTo>
                    <a:pt x="347472" y="222409"/>
                  </a:lnTo>
                  <a:cubicBezTo>
                    <a:pt x="351092" y="218789"/>
                    <a:pt x="353092" y="214027"/>
                    <a:pt x="353092" y="208978"/>
                  </a:cubicBezTo>
                  <a:cubicBezTo>
                    <a:pt x="353092" y="203930"/>
                    <a:pt x="351092" y="199073"/>
                    <a:pt x="347472" y="195453"/>
                  </a:cubicBezTo>
                  <a:close/>
                  <a:moveTo>
                    <a:pt x="336899" y="208883"/>
                  </a:moveTo>
                  <a:cubicBezTo>
                    <a:pt x="336899" y="208883"/>
                    <a:pt x="336804" y="210122"/>
                    <a:pt x="336042" y="210884"/>
                  </a:cubicBezTo>
                  <a:lnTo>
                    <a:pt x="211455" y="335756"/>
                  </a:lnTo>
                  <a:cubicBezTo>
                    <a:pt x="210312" y="336899"/>
                    <a:pt x="208502" y="336899"/>
                    <a:pt x="207455" y="335756"/>
                  </a:cubicBezTo>
                  <a:lnTo>
                    <a:pt x="17050" y="145828"/>
                  </a:lnTo>
                  <a:cubicBezTo>
                    <a:pt x="16478" y="145256"/>
                    <a:pt x="16192" y="144590"/>
                    <a:pt x="16192" y="143827"/>
                  </a:cubicBezTo>
                  <a:lnTo>
                    <a:pt x="16192" y="19050"/>
                  </a:lnTo>
                  <a:cubicBezTo>
                    <a:pt x="16192" y="17431"/>
                    <a:pt x="17526" y="16193"/>
                    <a:pt x="19050" y="16097"/>
                  </a:cubicBezTo>
                  <a:lnTo>
                    <a:pt x="143732" y="16097"/>
                  </a:lnTo>
                  <a:cubicBezTo>
                    <a:pt x="144590" y="16097"/>
                    <a:pt x="145351" y="16383"/>
                    <a:pt x="145923" y="16954"/>
                  </a:cubicBezTo>
                  <a:lnTo>
                    <a:pt x="336042" y="206883"/>
                  </a:lnTo>
                  <a:lnTo>
                    <a:pt x="341757" y="201168"/>
                  </a:lnTo>
                  <a:lnTo>
                    <a:pt x="336042" y="206883"/>
                  </a:lnTo>
                  <a:cubicBezTo>
                    <a:pt x="336804" y="207645"/>
                    <a:pt x="336899" y="208502"/>
                    <a:pt x="336899" y="2088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537AC8BF-80BD-A6BD-2CF2-4C30C7CB98CE}"/>
                </a:ext>
              </a:extLst>
            </p:cNvPr>
            <p:cNvSpPr/>
            <p:nvPr/>
          </p:nvSpPr>
          <p:spPr>
            <a:xfrm>
              <a:off x="7084881" y="2849684"/>
              <a:ext cx="149948" cy="150595"/>
            </a:xfrm>
            <a:custGeom>
              <a:avLst/>
              <a:gdLst>
                <a:gd name="connsiteX0" fmla="*/ 136403 w 149948"/>
                <a:gd name="connsiteY0" fmla="*/ 48106 h 150595"/>
                <a:gd name="connsiteX1" fmla="*/ 117067 w 149948"/>
                <a:gd name="connsiteY1" fmla="*/ 43629 h 150595"/>
                <a:gd name="connsiteX2" fmla="*/ 101160 w 149948"/>
                <a:gd name="connsiteY2" fmla="*/ 49059 h 150595"/>
                <a:gd name="connsiteX3" fmla="*/ 106589 w 149948"/>
                <a:gd name="connsiteY3" fmla="*/ 33152 h 150595"/>
                <a:gd name="connsiteX4" fmla="*/ 102113 w 149948"/>
                <a:gd name="connsiteY4" fmla="*/ 13816 h 150595"/>
                <a:gd name="connsiteX5" fmla="*/ 92111 w 149948"/>
                <a:gd name="connsiteY5" fmla="*/ 3815 h 150595"/>
                <a:gd name="connsiteX6" fmla="*/ 86587 w 149948"/>
                <a:gd name="connsiteY6" fmla="*/ 576 h 150595"/>
                <a:gd name="connsiteX7" fmla="*/ 76300 w 149948"/>
                <a:gd name="connsiteY7" fmla="*/ 1719 h 150595"/>
                <a:gd name="connsiteX8" fmla="*/ 70013 w 149948"/>
                <a:gd name="connsiteY8" fmla="*/ 9339 h 150595"/>
                <a:gd name="connsiteX9" fmla="*/ 54487 w 149948"/>
                <a:gd name="connsiteY9" fmla="*/ 52869 h 150595"/>
                <a:gd name="connsiteX10" fmla="*/ 10006 w 149948"/>
                <a:gd name="connsiteY10" fmla="*/ 68775 h 150595"/>
                <a:gd name="connsiteX11" fmla="*/ 3814 w 149948"/>
                <a:gd name="connsiteY11" fmla="*/ 72395 h 150595"/>
                <a:gd name="connsiteX12" fmla="*/ 4 w 149948"/>
                <a:gd name="connsiteY12" fmla="*/ 81920 h 150595"/>
                <a:gd name="connsiteX13" fmla="*/ 4005 w 149948"/>
                <a:gd name="connsiteY13" fmla="*/ 91350 h 150595"/>
                <a:gd name="connsiteX14" fmla="*/ 14006 w 149948"/>
                <a:gd name="connsiteY14" fmla="*/ 101351 h 150595"/>
                <a:gd name="connsiteX15" fmla="*/ 33151 w 149948"/>
                <a:gd name="connsiteY15" fmla="*/ 105923 h 150595"/>
                <a:gd name="connsiteX16" fmla="*/ 49820 w 149948"/>
                <a:gd name="connsiteY16" fmla="*/ 100398 h 150595"/>
                <a:gd name="connsiteX17" fmla="*/ 44010 w 149948"/>
                <a:gd name="connsiteY17" fmla="*/ 117448 h 150595"/>
                <a:gd name="connsiteX18" fmla="*/ 48487 w 149948"/>
                <a:gd name="connsiteY18" fmla="*/ 136593 h 150595"/>
                <a:gd name="connsiteX19" fmla="*/ 58393 w 149948"/>
                <a:gd name="connsiteY19" fmla="*/ 146690 h 150595"/>
                <a:gd name="connsiteX20" fmla="*/ 64393 w 149948"/>
                <a:gd name="connsiteY20" fmla="*/ 150119 h 150595"/>
                <a:gd name="connsiteX21" fmla="*/ 67918 w 149948"/>
                <a:gd name="connsiteY21" fmla="*/ 150595 h 150595"/>
                <a:gd name="connsiteX22" fmla="*/ 74680 w 149948"/>
                <a:gd name="connsiteY22" fmla="*/ 148785 h 150595"/>
                <a:gd name="connsiteX23" fmla="*/ 80776 w 149948"/>
                <a:gd name="connsiteY23" fmla="*/ 141165 h 150595"/>
                <a:gd name="connsiteX24" fmla="*/ 96302 w 149948"/>
                <a:gd name="connsiteY24" fmla="*/ 95922 h 150595"/>
                <a:gd name="connsiteX25" fmla="*/ 140403 w 149948"/>
                <a:gd name="connsiteY25" fmla="*/ 80491 h 150595"/>
                <a:gd name="connsiteX26" fmla="*/ 146594 w 149948"/>
                <a:gd name="connsiteY26" fmla="*/ 76586 h 150595"/>
                <a:gd name="connsiteX27" fmla="*/ 149928 w 149948"/>
                <a:gd name="connsiteY27" fmla="*/ 66870 h 150595"/>
                <a:gd name="connsiteX28" fmla="*/ 145928 w 149948"/>
                <a:gd name="connsiteY28" fmla="*/ 58107 h 150595"/>
                <a:gd name="connsiteX29" fmla="*/ 136498 w 149948"/>
                <a:gd name="connsiteY29" fmla="*/ 48297 h 150595"/>
                <a:gd name="connsiteX30" fmla="*/ 28008 w 149948"/>
                <a:gd name="connsiteY30" fmla="*/ 90397 h 150595"/>
                <a:gd name="connsiteX31" fmla="*/ 25436 w 149948"/>
                <a:gd name="connsiteY31" fmla="*/ 89730 h 150595"/>
                <a:gd name="connsiteX32" fmla="*/ 18483 w 149948"/>
                <a:gd name="connsiteY32" fmla="*/ 82777 h 150595"/>
                <a:gd name="connsiteX33" fmla="*/ 67060 w 149948"/>
                <a:gd name="connsiteY33" fmla="*/ 65442 h 150595"/>
                <a:gd name="connsiteX34" fmla="*/ 83824 w 149948"/>
                <a:gd name="connsiteY34" fmla="*/ 18388 h 150595"/>
                <a:gd name="connsiteX35" fmla="*/ 90587 w 149948"/>
                <a:gd name="connsiteY35" fmla="*/ 25151 h 150595"/>
                <a:gd name="connsiteX36" fmla="*/ 91159 w 149948"/>
                <a:gd name="connsiteY36" fmla="*/ 27818 h 150595"/>
                <a:gd name="connsiteX37" fmla="*/ 75157 w 149948"/>
                <a:gd name="connsiteY37" fmla="*/ 74776 h 150595"/>
                <a:gd name="connsiteX38" fmla="*/ 27913 w 149948"/>
                <a:gd name="connsiteY38" fmla="*/ 90397 h 150595"/>
                <a:gd name="connsiteX39" fmla="*/ 83539 w 149948"/>
                <a:gd name="connsiteY39" fmla="*/ 83063 h 150595"/>
                <a:gd name="connsiteX40" fmla="*/ 66775 w 149948"/>
                <a:gd name="connsiteY40" fmla="*/ 132021 h 150595"/>
                <a:gd name="connsiteX41" fmla="*/ 60012 w 149948"/>
                <a:gd name="connsiteY41" fmla="*/ 125163 h 150595"/>
                <a:gd name="connsiteX42" fmla="*/ 59345 w 149948"/>
                <a:gd name="connsiteY42" fmla="*/ 122592 h 150595"/>
                <a:gd name="connsiteX43" fmla="*/ 75347 w 149948"/>
                <a:gd name="connsiteY43" fmla="*/ 75062 h 150595"/>
                <a:gd name="connsiteX44" fmla="*/ 122305 w 149948"/>
                <a:gd name="connsiteY44" fmla="*/ 59060 h 150595"/>
                <a:gd name="connsiteX45" fmla="*/ 124877 w 149948"/>
                <a:gd name="connsiteY45" fmla="*/ 59536 h 150595"/>
                <a:gd name="connsiteX46" fmla="*/ 131449 w 149948"/>
                <a:gd name="connsiteY46" fmla="*/ 66394 h 150595"/>
                <a:gd name="connsiteX47" fmla="*/ 83539 w 149948"/>
                <a:gd name="connsiteY47" fmla="*/ 83253 h 150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49948" h="150595">
                  <a:moveTo>
                    <a:pt x="136403" y="48106"/>
                  </a:moveTo>
                  <a:cubicBezTo>
                    <a:pt x="131354" y="43058"/>
                    <a:pt x="123734" y="41343"/>
                    <a:pt x="117067" y="43629"/>
                  </a:cubicBezTo>
                  <a:lnTo>
                    <a:pt x="101160" y="49059"/>
                  </a:lnTo>
                  <a:lnTo>
                    <a:pt x="106589" y="33152"/>
                  </a:lnTo>
                  <a:cubicBezTo>
                    <a:pt x="108875" y="26389"/>
                    <a:pt x="107161" y="18769"/>
                    <a:pt x="102113" y="13816"/>
                  </a:cubicBezTo>
                  <a:lnTo>
                    <a:pt x="92111" y="3815"/>
                  </a:lnTo>
                  <a:cubicBezTo>
                    <a:pt x="90492" y="2291"/>
                    <a:pt x="88587" y="1243"/>
                    <a:pt x="86587" y="576"/>
                  </a:cubicBezTo>
                  <a:cubicBezTo>
                    <a:pt x="83158" y="-471"/>
                    <a:pt x="79443" y="-90"/>
                    <a:pt x="76300" y="1719"/>
                  </a:cubicBezTo>
                  <a:cubicBezTo>
                    <a:pt x="73156" y="3434"/>
                    <a:pt x="70870" y="6291"/>
                    <a:pt x="70013" y="9339"/>
                  </a:cubicBezTo>
                  <a:lnTo>
                    <a:pt x="54487" y="52869"/>
                  </a:lnTo>
                  <a:lnTo>
                    <a:pt x="10006" y="68775"/>
                  </a:lnTo>
                  <a:cubicBezTo>
                    <a:pt x="7624" y="69347"/>
                    <a:pt x="5529" y="70585"/>
                    <a:pt x="3814" y="72395"/>
                  </a:cubicBezTo>
                  <a:cubicBezTo>
                    <a:pt x="1338" y="74967"/>
                    <a:pt x="-91" y="78300"/>
                    <a:pt x="4" y="81920"/>
                  </a:cubicBezTo>
                  <a:cubicBezTo>
                    <a:pt x="4" y="85539"/>
                    <a:pt x="1528" y="88873"/>
                    <a:pt x="4005" y="91350"/>
                  </a:cubicBezTo>
                  <a:lnTo>
                    <a:pt x="14006" y="101351"/>
                  </a:lnTo>
                  <a:cubicBezTo>
                    <a:pt x="18959" y="106399"/>
                    <a:pt x="26484" y="108209"/>
                    <a:pt x="33151" y="105923"/>
                  </a:cubicBezTo>
                  <a:lnTo>
                    <a:pt x="49820" y="100398"/>
                  </a:lnTo>
                  <a:lnTo>
                    <a:pt x="44010" y="117448"/>
                  </a:lnTo>
                  <a:cubicBezTo>
                    <a:pt x="41724" y="124211"/>
                    <a:pt x="43534" y="131640"/>
                    <a:pt x="48487" y="136593"/>
                  </a:cubicBezTo>
                  <a:lnTo>
                    <a:pt x="58393" y="146690"/>
                  </a:lnTo>
                  <a:cubicBezTo>
                    <a:pt x="60107" y="148309"/>
                    <a:pt x="62203" y="149547"/>
                    <a:pt x="64393" y="150119"/>
                  </a:cubicBezTo>
                  <a:cubicBezTo>
                    <a:pt x="65536" y="150405"/>
                    <a:pt x="66679" y="150595"/>
                    <a:pt x="67918" y="150595"/>
                  </a:cubicBezTo>
                  <a:cubicBezTo>
                    <a:pt x="70299" y="150595"/>
                    <a:pt x="72585" y="150023"/>
                    <a:pt x="74680" y="148785"/>
                  </a:cubicBezTo>
                  <a:cubicBezTo>
                    <a:pt x="77824" y="146976"/>
                    <a:pt x="80014" y="144023"/>
                    <a:pt x="80776" y="141165"/>
                  </a:cubicBezTo>
                  <a:lnTo>
                    <a:pt x="96302" y="95922"/>
                  </a:lnTo>
                  <a:lnTo>
                    <a:pt x="140403" y="80491"/>
                  </a:lnTo>
                  <a:cubicBezTo>
                    <a:pt x="142784" y="79729"/>
                    <a:pt x="144975" y="78396"/>
                    <a:pt x="146594" y="76586"/>
                  </a:cubicBezTo>
                  <a:cubicBezTo>
                    <a:pt x="148975" y="73919"/>
                    <a:pt x="150118" y="70490"/>
                    <a:pt x="149928" y="66870"/>
                  </a:cubicBezTo>
                  <a:cubicBezTo>
                    <a:pt x="149738" y="63251"/>
                    <a:pt x="148118" y="60012"/>
                    <a:pt x="145928" y="58107"/>
                  </a:cubicBezTo>
                  <a:lnTo>
                    <a:pt x="136498" y="48297"/>
                  </a:lnTo>
                  <a:close/>
                  <a:moveTo>
                    <a:pt x="28008" y="90397"/>
                  </a:moveTo>
                  <a:cubicBezTo>
                    <a:pt x="27055" y="90683"/>
                    <a:pt x="26103" y="90397"/>
                    <a:pt x="25436" y="89730"/>
                  </a:cubicBezTo>
                  <a:lnTo>
                    <a:pt x="18483" y="82777"/>
                  </a:lnTo>
                  <a:lnTo>
                    <a:pt x="67060" y="65442"/>
                  </a:lnTo>
                  <a:lnTo>
                    <a:pt x="83824" y="18388"/>
                  </a:lnTo>
                  <a:lnTo>
                    <a:pt x="90587" y="25151"/>
                  </a:lnTo>
                  <a:cubicBezTo>
                    <a:pt x="91254" y="25818"/>
                    <a:pt x="91540" y="26865"/>
                    <a:pt x="91159" y="27818"/>
                  </a:cubicBezTo>
                  <a:lnTo>
                    <a:pt x="75157" y="74776"/>
                  </a:lnTo>
                  <a:lnTo>
                    <a:pt x="27913" y="90397"/>
                  </a:lnTo>
                  <a:close/>
                  <a:moveTo>
                    <a:pt x="83539" y="83063"/>
                  </a:moveTo>
                  <a:lnTo>
                    <a:pt x="66775" y="132021"/>
                  </a:lnTo>
                  <a:lnTo>
                    <a:pt x="60012" y="125163"/>
                  </a:lnTo>
                  <a:cubicBezTo>
                    <a:pt x="59345" y="124497"/>
                    <a:pt x="59059" y="123449"/>
                    <a:pt x="59345" y="122592"/>
                  </a:cubicBezTo>
                  <a:lnTo>
                    <a:pt x="75347" y="75062"/>
                  </a:lnTo>
                  <a:lnTo>
                    <a:pt x="122305" y="59060"/>
                  </a:lnTo>
                  <a:cubicBezTo>
                    <a:pt x="123258" y="58774"/>
                    <a:pt x="124306" y="59060"/>
                    <a:pt x="124877" y="59536"/>
                  </a:cubicBezTo>
                  <a:lnTo>
                    <a:pt x="131449" y="66394"/>
                  </a:lnTo>
                  <a:lnTo>
                    <a:pt x="83539" y="832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58" name="Grafik 8">
            <a:extLst>
              <a:ext uri="{FF2B5EF4-FFF2-40B4-BE49-F238E27FC236}">
                <a16:creationId xmlns:a16="http://schemas.microsoft.com/office/drawing/2014/main" id="{CDF3D1A8-E7CF-74A1-B620-59C979B42582}"/>
              </a:ext>
            </a:extLst>
          </p:cNvPr>
          <p:cNvGrpSpPr/>
          <p:nvPr/>
        </p:nvGrpSpPr>
        <p:grpSpPr>
          <a:xfrm>
            <a:off x="2045203" y="1838325"/>
            <a:ext cx="552715" cy="557412"/>
            <a:chOff x="6964584" y="1719226"/>
            <a:chExt cx="391047" cy="394370"/>
          </a:xfrm>
          <a:solidFill>
            <a:schemeClr val="accent3">
              <a:lumMod val="50000"/>
            </a:schemeClr>
          </a:solidFill>
        </p:grpSpPr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A335A621-19F9-F865-32E3-AD2F313D0A4A}"/>
                </a:ext>
              </a:extLst>
            </p:cNvPr>
            <p:cNvSpPr/>
            <p:nvPr/>
          </p:nvSpPr>
          <p:spPr>
            <a:xfrm>
              <a:off x="7123652" y="1801462"/>
              <a:ext cx="69342" cy="69532"/>
            </a:xfrm>
            <a:custGeom>
              <a:avLst/>
              <a:gdLst>
                <a:gd name="connsiteX0" fmla="*/ 69342 w 69342"/>
                <a:gd name="connsiteY0" fmla="*/ 34766 h 69532"/>
                <a:gd name="connsiteX1" fmla="*/ 34671 w 69342"/>
                <a:gd name="connsiteY1" fmla="*/ 0 h 69532"/>
                <a:gd name="connsiteX2" fmla="*/ 0 w 69342"/>
                <a:gd name="connsiteY2" fmla="*/ 34766 h 69532"/>
                <a:gd name="connsiteX3" fmla="*/ 34671 w 69342"/>
                <a:gd name="connsiteY3" fmla="*/ 69533 h 69532"/>
                <a:gd name="connsiteX4" fmla="*/ 69342 w 69342"/>
                <a:gd name="connsiteY4" fmla="*/ 34766 h 69532"/>
                <a:gd name="connsiteX5" fmla="*/ 16192 w 69342"/>
                <a:gd name="connsiteY5" fmla="*/ 34766 h 69532"/>
                <a:gd name="connsiteX6" fmla="*/ 34671 w 69342"/>
                <a:gd name="connsiteY6" fmla="*/ 16192 h 69532"/>
                <a:gd name="connsiteX7" fmla="*/ 53150 w 69342"/>
                <a:gd name="connsiteY7" fmla="*/ 34766 h 69532"/>
                <a:gd name="connsiteX8" fmla="*/ 34671 w 69342"/>
                <a:gd name="connsiteY8" fmla="*/ 53340 h 69532"/>
                <a:gd name="connsiteX9" fmla="*/ 16192 w 69342"/>
                <a:gd name="connsiteY9" fmla="*/ 34766 h 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342" h="69532">
                  <a:moveTo>
                    <a:pt x="69342" y="34766"/>
                  </a:moveTo>
                  <a:cubicBezTo>
                    <a:pt x="69342" y="15621"/>
                    <a:pt x="53816" y="0"/>
                    <a:pt x="34671" y="0"/>
                  </a:cubicBezTo>
                  <a:cubicBezTo>
                    <a:pt x="15526" y="0"/>
                    <a:pt x="0" y="15621"/>
                    <a:pt x="0" y="34766"/>
                  </a:cubicBezTo>
                  <a:cubicBezTo>
                    <a:pt x="0" y="53912"/>
                    <a:pt x="15526" y="69533"/>
                    <a:pt x="34671" y="69533"/>
                  </a:cubicBezTo>
                  <a:cubicBezTo>
                    <a:pt x="53816" y="69533"/>
                    <a:pt x="69342" y="53912"/>
                    <a:pt x="69342" y="34766"/>
                  </a:cubicBezTo>
                  <a:close/>
                  <a:moveTo>
                    <a:pt x="16192" y="34766"/>
                  </a:moveTo>
                  <a:cubicBezTo>
                    <a:pt x="16192" y="24575"/>
                    <a:pt x="24479" y="16192"/>
                    <a:pt x="34671" y="16192"/>
                  </a:cubicBezTo>
                  <a:cubicBezTo>
                    <a:pt x="44863" y="16192"/>
                    <a:pt x="53150" y="24479"/>
                    <a:pt x="53150" y="34766"/>
                  </a:cubicBezTo>
                  <a:cubicBezTo>
                    <a:pt x="53150" y="45053"/>
                    <a:pt x="44863" y="53340"/>
                    <a:pt x="34671" y="53340"/>
                  </a:cubicBezTo>
                  <a:cubicBezTo>
                    <a:pt x="24479" y="53340"/>
                    <a:pt x="16192" y="45053"/>
                    <a:pt x="16192" y="347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E253A26B-84CD-4A38-53A3-77B382030393}"/>
                </a:ext>
              </a:extLst>
            </p:cNvPr>
            <p:cNvSpPr/>
            <p:nvPr/>
          </p:nvSpPr>
          <p:spPr>
            <a:xfrm>
              <a:off x="6964584" y="1719226"/>
              <a:ext cx="391047" cy="394370"/>
            </a:xfrm>
            <a:custGeom>
              <a:avLst/>
              <a:gdLst>
                <a:gd name="connsiteX0" fmla="*/ 346329 w 391047"/>
                <a:gd name="connsiteY0" fmla="*/ 73854 h 394370"/>
                <a:gd name="connsiteX1" fmla="*/ 213074 w 391047"/>
                <a:gd name="connsiteY1" fmla="*/ 988 h 394370"/>
                <a:gd name="connsiteX2" fmla="*/ 73438 w 391047"/>
                <a:gd name="connsiteY2" fmla="*/ 43470 h 394370"/>
                <a:gd name="connsiteX3" fmla="*/ 44291 w 391047"/>
                <a:gd name="connsiteY3" fmla="*/ 314837 h 394370"/>
                <a:gd name="connsiteX4" fmla="*/ 1143 w 391047"/>
                <a:gd name="connsiteY4" fmla="*/ 311694 h 394370"/>
                <a:gd name="connsiteX5" fmla="*/ 0 w 391047"/>
                <a:gd name="connsiteY5" fmla="*/ 327886 h 394370"/>
                <a:gd name="connsiteX6" fmla="*/ 70390 w 391047"/>
                <a:gd name="connsiteY6" fmla="*/ 333030 h 394370"/>
                <a:gd name="connsiteX7" fmla="*/ 70390 w 391047"/>
                <a:gd name="connsiteY7" fmla="*/ 262449 h 394370"/>
                <a:gd name="connsiteX8" fmla="*/ 54197 w 391047"/>
                <a:gd name="connsiteY8" fmla="*/ 262449 h 394370"/>
                <a:gd name="connsiteX9" fmla="*/ 54197 w 391047"/>
                <a:gd name="connsiteY9" fmla="*/ 300930 h 394370"/>
                <a:gd name="connsiteX10" fmla="*/ 83820 w 391047"/>
                <a:gd name="connsiteY10" fmla="*/ 56043 h 394370"/>
                <a:gd name="connsiteX11" fmla="*/ 211455 w 391047"/>
                <a:gd name="connsiteY11" fmla="*/ 17276 h 394370"/>
                <a:gd name="connsiteX12" fmla="*/ 333756 w 391047"/>
                <a:gd name="connsiteY12" fmla="*/ 84141 h 394370"/>
                <a:gd name="connsiteX13" fmla="*/ 310991 w 391047"/>
                <a:gd name="connsiteY13" fmla="*/ 338459 h 394370"/>
                <a:gd name="connsiteX14" fmla="*/ 223838 w 391047"/>
                <a:gd name="connsiteY14" fmla="*/ 376368 h 394370"/>
                <a:gd name="connsiteX15" fmla="*/ 231362 w 391047"/>
                <a:gd name="connsiteY15" fmla="*/ 291215 h 394370"/>
                <a:gd name="connsiteX16" fmla="*/ 251270 w 391047"/>
                <a:gd name="connsiteY16" fmla="*/ 264259 h 394370"/>
                <a:gd name="connsiteX17" fmla="*/ 251270 w 391047"/>
                <a:gd name="connsiteY17" fmla="*/ 193774 h 394370"/>
                <a:gd name="connsiteX18" fmla="*/ 213360 w 391047"/>
                <a:gd name="connsiteY18" fmla="*/ 155769 h 394370"/>
                <a:gd name="connsiteX19" fmla="*/ 174117 w 391047"/>
                <a:gd name="connsiteY19" fmla="*/ 155769 h 394370"/>
                <a:gd name="connsiteX20" fmla="*/ 136208 w 391047"/>
                <a:gd name="connsiteY20" fmla="*/ 193774 h 394370"/>
                <a:gd name="connsiteX21" fmla="*/ 136208 w 391047"/>
                <a:gd name="connsiteY21" fmla="*/ 264259 h 394370"/>
                <a:gd name="connsiteX22" fmla="*/ 156115 w 391047"/>
                <a:gd name="connsiteY22" fmla="*/ 291215 h 394370"/>
                <a:gd name="connsiteX23" fmla="*/ 165068 w 391047"/>
                <a:gd name="connsiteY23" fmla="*/ 392370 h 394370"/>
                <a:gd name="connsiteX24" fmla="*/ 173831 w 391047"/>
                <a:gd name="connsiteY24" fmla="*/ 392370 h 394370"/>
                <a:gd name="connsiteX25" fmla="*/ 200692 w 391047"/>
                <a:gd name="connsiteY25" fmla="*/ 394371 h 394370"/>
                <a:gd name="connsiteX26" fmla="*/ 321373 w 391047"/>
                <a:gd name="connsiteY26" fmla="*/ 351032 h 394370"/>
                <a:gd name="connsiteX27" fmla="*/ 346424 w 391047"/>
                <a:gd name="connsiteY27" fmla="*/ 74045 h 394370"/>
                <a:gd name="connsiteX28" fmla="*/ 163925 w 391047"/>
                <a:gd name="connsiteY28" fmla="*/ 276165 h 394370"/>
                <a:gd name="connsiteX29" fmla="*/ 152305 w 391047"/>
                <a:gd name="connsiteY29" fmla="*/ 264259 h 394370"/>
                <a:gd name="connsiteX30" fmla="*/ 152305 w 391047"/>
                <a:gd name="connsiteY30" fmla="*/ 193774 h 394370"/>
                <a:gd name="connsiteX31" fmla="*/ 174022 w 391047"/>
                <a:gd name="connsiteY31" fmla="*/ 171962 h 394370"/>
                <a:gd name="connsiteX32" fmla="*/ 213265 w 391047"/>
                <a:gd name="connsiteY32" fmla="*/ 171962 h 394370"/>
                <a:gd name="connsiteX33" fmla="*/ 234982 w 391047"/>
                <a:gd name="connsiteY33" fmla="*/ 193774 h 394370"/>
                <a:gd name="connsiteX34" fmla="*/ 234982 w 391047"/>
                <a:gd name="connsiteY34" fmla="*/ 264259 h 394370"/>
                <a:gd name="connsiteX35" fmla="*/ 223361 w 391047"/>
                <a:gd name="connsiteY35" fmla="*/ 276165 h 394370"/>
                <a:gd name="connsiteX36" fmla="*/ 216218 w 391047"/>
                <a:gd name="connsiteY36" fmla="*/ 276451 h 394370"/>
                <a:gd name="connsiteX37" fmla="*/ 207454 w 391047"/>
                <a:gd name="connsiteY37" fmla="*/ 376083 h 394370"/>
                <a:gd name="connsiteX38" fmla="*/ 179737 w 391047"/>
                <a:gd name="connsiteY38" fmla="*/ 376083 h 394370"/>
                <a:gd name="connsiteX39" fmla="*/ 170974 w 391047"/>
                <a:gd name="connsiteY39" fmla="*/ 276451 h 394370"/>
                <a:gd name="connsiteX40" fmla="*/ 163830 w 391047"/>
                <a:gd name="connsiteY40" fmla="*/ 276165 h 39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91047" h="394370">
                  <a:moveTo>
                    <a:pt x="346329" y="73854"/>
                  </a:moveTo>
                  <a:cubicBezTo>
                    <a:pt x="312706" y="32135"/>
                    <a:pt x="265462" y="6322"/>
                    <a:pt x="213074" y="988"/>
                  </a:cubicBezTo>
                  <a:cubicBezTo>
                    <a:pt x="162306" y="-4155"/>
                    <a:pt x="112681" y="10894"/>
                    <a:pt x="73438" y="43470"/>
                  </a:cubicBezTo>
                  <a:cubicBezTo>
                    <a:pt x="-6858" y="109954"/>
                    <a:pt x="-19145" y="230255"/>
                    <a:pt x="44291" y="314837"/>
                  </a:cubicBezTo>
                  <a:lnTo>
                    <a:pt x="1143" y="311694"/>
                  </a:lnTo>
                  <a:lnTo>
                    <a:pt x="0" y="327886"/>
                  </a:lnTo>
                  <a:lnTo>
                    <a:pt x="70390" y="333030"/>
                  </a:lnTo>
                  <a:lnTo>
                    <a:pt x="70390" y="262449"/>
                  </a:lnTo>
                  <a:lnTo>
                    <a:pt x="54197" y="262449"/>
                  </a:lnTo>
                  <a:lnTo>
                    <a:pt x="54197" y="300930"/>
                  </a:lnTo>
                  <a:cubicBezTo>
                    <a:pt x="-571" y="223492"/>
                    <a:pt x="11525" y="115955"/>
                    <a:pt x="83820" y="56043"/>
                  </a:cubicBezTo>
                  <a:cubicBezTo>
                    <a:pt x="119634" y="26325"/>
                    <a:pt x="164973" y="12513"/>
                    <a:pt x="211455" y="17276"/>
                  </a:cubicBezTo>
                  <a:cubicBezTo>
                    <a:pt x="259461" y="22134"/>
                    <a:pt x="302895" y="45851"/>
                    <a:pt x="333756" y="84141"/>
                  </a:cubicBezTo>
                  <a:cubicBezTo>
                    <a:pt x="396526" y="162056"/>
                    <a:pt x="386334" y="276070"/>
                    <a:pt x="310991" y="338459"/>
                  </a:cubicBezTo>
                  <a:cubicBezTo>
                    <a:pt x="285940" y="359223"/>
                    <a:pt x="255651" y="372082"/>
                    <a:pt x="223838" y="376368"/>
                  </a:cubicBezTo>
                  <a:lnTo>
                    <a:pt x="231362" y="291215"/>
                  </a:lnTo>
                  <a:cubicBezTo>
                    <a:pt x="242983" y="287691"/>
                    <a:pt x="251270" y="276927"/>
                    <a:pt x="251270" y="264259"/>
                  </a:cubicBezTo>
                  <a:lnTo>
                    <a:pt x="251270" y="193774"/>
                  </a:lnTo>
                  <a:cubicBezTo>
                    <a:pt x="251270" y="172819"/>
                    <a:pt x="234220" y="155769"/>
                    <a:pt x="213360" y="155769"/>
                  </a:cubicBezTo>
                  <a:lnTo>
                    <a:pt x="174117" y="155769"/>
                  </a:lnTo>
                  <a:cubicBezTo>
                    <a:pt x="153162" y="155769"/>
                    <a:pt x="136208" y="172819"/>
                    <a:pt x="136208" y="193774"/>
                  </a:cubicBezTo>
                  <a:lnTo>
                    <a:pt x="136208" y="264259"/>
                  </a:lnTo>
                  <a:cubicBezTo>
                    <a:pt x="136208" y="276927"/>
                    <a:pt x="144494" y="287595"/>
                    <a:pt x="156115" y="291215"/>
                  </a:cubicBezTo>
                  <a:lnTo>
                    <a:pt x="165068" y="392370"/>
                  </a:lnTo>
                  <a:lnTo>
                    <a:pt x="173831" y="392370"/>
                  </a:lnTo>
                  <a:cubicBezTo>
                    <a:pt x="182785" y="393609"/>
                    <a:pt x="191738" y="394371"/>
                    <a:pt x="200692" y="394371"/>
                  </a:cubicBezTo>
                  <a:cubicBezTo>
                    <a:pt x="244507" y="394371"/>
                    <a:pt x="287369" y="379226"/>
                    <a:pt x="321373" y="351032"/>
                  </a:cubicBezTo>
                  <a:cubicBezTo>
                    <a:pt x="403384" y="283023"/>
                    <a:pt x="414623" y="158817"/>
                    <a:pt x="346424" y="74045"/>
                  </a:cubicBezTo>
                  <a:close/>
                  <a:moveTo>
                    <a:pt x="163925" y="276165"/>
                  </a:moveTo>
                  <a:cubicBezTo>
                    <a:pt x="157448" y="275880"/>
                    <a:pt x="152305" y="270641"/>
                    <a:pt x="152305" y="264259"/>
                  </a:cubicBezTo>
                  <a:lnTo>
                    <a:pt x="152305" y="193774"/>
                  </a:lnTo>
                  <a:cubicBezTo>
                    <a:pt x="152305" y="181677"/>
                    <a:pt x="162020" y="171962"/>
                    <a:pt x="174022" y="171962"/>
                  </a:cubicBezTo>
                  <a:lnTo>
                    <a:pt x="213265" y="171962"/>
                  </a:lnTo>
                  <a:cubicBezTo>
                    <a:pt x="225266" y="171962"/>
                    <a:pt x="234982" y="181773"/>
                    <a:pt x="234982" y="193774"/>
                  </a:cubicBezTo>
                  <a:lnTo>
                    <a:pt x="234982" y="264259"/>
                  </a:lnTo>
                  <a:cubicBezTo>
                    <a:pt x="234982" y="270736"/>
                    <a:pt x="229838" y="275975"/>
                    <a:pt x="223361" y="276165"/>
                  </a:cubicBezTo>
                  <a:lnTo>
                    <a:pt x="216218" y="276451"/>
                  </a:lnTo>
                  <a:lnTo>
                    <a:pt x="207454" y="376083"/>
                  </a:lnTo>
                  <a:lnTo>
                    <a:pt x="179737" y="376083"/>
                  </a:lnTo>
                  <a:lnTo>
                    <a:pt x="170974" y="276451"/>
                  </a:lnTo>
                  <a:lnTo>
                    <a:pt x="163830" y="27616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61" name="Freihandform: Form 60">
            <a:extLst>
              <a:ext uri="{FF2B5EF4-FFF2-40B4-BE49-F238E27FC236}">
                <a16:creationId xmlns:a16="http://schemas.microsoft.com/office/drawing/2014/main" id="{66AC8B91-F5BE-980D-F5E4-7ACA9F90C8AE}"/>
              </a:ext>
            </a:extLst>
          </p:cNvPr>
          <p:cNvSpPr/>
          <p:nvPr/>
        </p:nvSpPr>
        <p:spPr>
          <a:xfrm>
            <a:off x="2022281" y="4101990"/>
            <a:ext cx="598558" cy="463660"/>
          </a:xfrm>
          <a:custGeom>
            <a:avLst/>
            <a:gdLst>
              <a:gd name="connsiteX0" fmla="*/ 394430 w 423481"/>
              <a:gd name="connsiteY0" fmla="*/ 136779 h 328040"/>
              <a:gd name="connsiteX1" fmla="*/ 356044 w 423481"/>
              <a:gd name="connsiteY1" fmla="*/ 136779 h 328040"/>
              <a:gd name="connsiteX2" fmla="*/ 328708 w 423481"/>
              <a:gd name="connsiteY2" fmla="*/ 156210 h 328040"/>
              <a:gd name="connsiteX3" fmla="*/ 288988 w 423481"/>
              <a:gd name="connsiteY3" fmla="*/ 135160 h 328040"/>
              <a:gd name="connsiteX4" fmla="*/ 287655 w 423481"/>
              <a:gd name="connsiteY4" fmla="*/ 94012 h 328040"/>
              <a:gd name="connsiteX5" fmla="*/ 304991 w 423481"/>
              <a:gd name="connsiteY5" fmla="*/ 67437 h 328040"/>
              <a:gd name="connsiteX6" fmla="*/ 304991 w 423481"/>
              <a:gd name="connsiteY6" fmla="*/ 29051 h 328040"/>
              <a:gd name="connsiteX7" fmla="*/ 275939 w 423481"/>
              <a:gd name="connsiteY7" fmla="*/ 0 h 328040"/>
              <a:gd name="connsiteX8" fmla="*/ 142780 w 423481"/>
              <a:gd name="connsiteY8" fmla="*/ 0 h 328040"/>
              <a:gd name="connsiteX9" fmla="*/ 113729 w 423481"/>
              <a:gd name="connsiteY9" fmla="*/ 29051 h 328040"/>
              <a:gd name="connsiteX10" fmla="*/ 113729 w 423481"/>
              <a:gd name="connsiteY10" fmla="*/ 67437 h 328040"/>
              <a:gd name="connsiteX11" fmla="*/ 130778 w 423481"/>
              <a:gd name="connsiteY11" fmla="*/ 93821 h 328040"/>
              <a:gd name="connsiteX12" fmla="*/ 129635 w 423481"/>
              <a:gd name="connsiteY12" fmla="*/ 134588 h 328040"/>
              <a:gd name="connsiteX13" fmla="*/ 93059 w 423481"/>
              <a:gd name="connsiteY13" fmla="*/ 152305 h 328040"/>
              <a:gd name="connsiteX14" fmla="*/ 67437 w 423481"/>
              <a:gd name="connsiteY14" fmla="*/ 136779 h 328040"/>
              <a:gd name="connsiteX15" fmla="*/ 29051 w 423481"/>
              <a:gd name="connsiteY15" fmla="*/ 136779 h 328040"/>
              <a:gd name="connsiteX16" fmla="*/ 0 w 423481"/>
              <a:gd name="connsiteY16" fmla="*/ 165830 h 328040"/>
              <a:gd name="connsiteX17" fmla="*/ 0 w 423481"/>
              <a:gd name="connsiteY17" fmla="*/ 298990 h 328040"/>
              <a:gd name="connsiteX18" fmla="*/ 29051 w 423481"/>
              <a:gd name="connsiteY18" fmla="*/ 328041 h 328040"/>
              <a:gd name="connsiteX19" fmla="*/ 67437 w 423481"/>
              <a:gd name="connsiteY19" fmla="*/ 328041 h 328040"/>
              <a:gd name="connsiteX20" fmla="*/ 96488 w 423481"/>
              <a:gd name="connsiteY20" fmla="*/ 298990 h 328040"/>
              <a:gd name="connsiteX21" fmla="*/ 96488 w 423481"/>
              <a:gd name="connsiteY21" fmla="*/ 294513 h 328040"/>
              <a:gd name="connsiteX22" fmla="*/ 216027 w 423481"/>
              <a:gd name="connsiteY22" fmla="*/ 302419 h 328040"/>
              <a:gd name="connsiteX23" fmla="*/ 326993 w 423481"/>
              <a:gd name="connsiteY23" fmla="*/ 295275 h 328040"/>
              <a:gd name="connsiteX24" fmla="*/ 326993 w 423481"/>
              <a:gd name="connsiteY24" fmla="*/ 298990 h 328040"/>
              <a:gd name="connsiteX25" fmla="*/ 356044 w 423481"/>
              <a:gd name="connsiteY25" fmla="*/ 328041 h 328040"/>
              <a:gd name="connsiteX26" fmla="*/ 394430 w 423481"/>
              <a:gd name="connsiteY26" fmla="*/ 328041 h 328040"/>
              <a:gd name="connsiteX27" fmla="*/ 423482 w 423481"/>
              <a:gd name="connsiteY27" fmla="*/ 298990 h 328040"/>
              <a:gd name="connsiteX28" fmla="*/ 423482 w 423481"/>
              <a:gd name="connsiteY28" fmla="*/ 165830 h 328040"/>
              <a:gd name="connsiteX29" fmla="*/ 394430 w 423481"/>
              <a:gd name="connsiteY29" fmla="*/ 136779 h 328040"/>
              <a:gd name="connsiteX30" fmla="*/ 269938 w 423481"/>
              <a:gd name="connsiteY30" fmla="*/ 16193 h 328040"/>
              <a:gd name="connsiteX31" fmla="*/ 276034 w 423481"/>
              <a:gd name="connsiteY31" fmla="*/ 16193 h 328040"/>
              <a:gd name="connsiteX32" fmla="*/ 288893 w 423481"/>
              <a:gd name="connsiteY32" fmla="*/ 29051 h 328040"/>
              <a:gd name="connsiteX33" fmla="*/ 288893 w 423481"/>
              <a:gd name="connsiteY33" fmla="*/ 67437 h 328040"/>
              <a:gd name="connsiteX34" fmla="*/ 276034 w 423481"/>
              <a:gd name="connsiteY34" fmla="*/ 80296 h 328040"/>
              <a:gd name="connsiteX35" fmla="*/ 269938 w 423481"/>
              <a:gd name="connsiteY35" fmla="*/ 80296 h 328040"/>
              <a:gd name="connsiteX36" fmla="*/ 269938 w 423481"/>
              <a:gd name="connsiteY36" fmla="*/ 16193 h 328040"/>
              <a:gd name="connsiteX37" fmla="*/ 246126 w 423481"/>
              <a:gd name="connsiteY37" fmla="*/ 16193 h 328040"/>
              <a:gd name="connsiteX38" fmla="*/ 253746 w 423481"/>
              <a:gd name="connsiteY38" fmla="*/ 16193 h 328040"/>
              <a:gd name="connsiteX39" fmla="*/ 253746 w 423481"/>
              <a:gd name="connsiteY39" fmla="*/ 80296 h 328040"/>
              <a:gd name="connsiteX40" fmla="*/ 246126 w 423481"/>
              <a:gd name="connsiteY40" fmla="*/ 80296 h 328040"/>
              <a:gd name="connsiteX41" fmla="*/ 246126 w 423481"/>
              <a:gd name="connsiteY41" fmla="*/ 16193 h 328040"/>
              <a:gd name="connsiteX42" fmla="*/ 188023 w 423481"/>
              <a:gd name="connsiteY42" fmla="*/ 16193 h 328040"/>
              <a:gd name="connsiteX43" fmla="*/ 229934 w 423481"/>
              <a:gd name="connsiteY43" fmla="*/ 16193 h 328040"/>
              <a:gd name="connsiteX44" fmla="*/ 229934 w 423481"/>
              <a:gd name="connsiteY44" fmla="*/ 80296 h 328040"/>
              <a:gd name="connsiteX45" fmla="*/ 188023 w 423481"/>
              <a:gd name="connsiteY45" fmla="*/ 80296 h 328040"/>
              <a:gd name="connsiteX46" fmla="*/ 188023 w 423481"/>
              <a:gd name="connsiteY46" fmla="*/ 16193 h 328040"/>
              <a:gd name="connsiteX47" fmla="*/ 165640 w 423481"/>
              <a:gd name="connsiteY47" fmla="*/ 16193 h 328040"/>
              <a:gd name="connsiteX48" fmla="*/ 171831 w 423481"/>
              <a:gd name="connsiteY48" fmla="*/ 16193 h 328040"/>
              <a:gd name="connsiteX49" fmla="*/ 171831 w 423481"/>
              <a:gd name="connsiteY49" fmla="*/ 80296 h 328040"/>
              <a:gd name="connsiteX50" fmla="*/ 165640 w 423481"/>
              <a:gd name="connsiteY50" fmla="*/ 80296 h 328040"/>
              <a:gd name="connsiteX51" fmla="*/ 165640 w 423481"/>
              <a:gd name="connsiteY51" fmla="*/ 16193 h 328040"/>
              <a:gd name="connsiteX52" fmla="*/ 129826 w 423481"/>
              <a:gd name="connsiteY52" fmla="*/ 29051 h 328040"/>
              <a:gd name="connsiteX53" fmla="*/ 142684 w 423481"/>
              <a:gd name="connsiteY53" fmla="*/ 16193 h 328040"/>
              <a:gd name="connsiteX54" fmla="*/ 149352 w 423481"/>
              <a:gd name="connsiteY54" fmla="*/ 16193 h 328040"/>
              <a:gd name="connsiteX55" fmla="*/ 149352 w 423481"/>
              <a:gd name="connsiteY55" fmla="*/ 80296 h 328040"/>
              <a:gd name="connsiteX56" fmla="*/ 142684 w 423481"/>
              <a:gd name="connsiteY56" fmla="*/ 80296 h 328040"/>
              <a:gd name="connsiteX57" fmla="*/ 129826 w 423481"/>
              <a:gd name="connsiteY57" fmla="*/ 67437 h 328040"/>
              <a:gd name="connsiteX58" fmla="*/ 129826 w 423481"/>
              <a:gd name="connsiteY58" fmla="*/ 29051 h 328040"/>
              <a:gd name="connsiteX59" fmla="*/ 80200 w 423481"/>
              <a:gd name="connsiteY59" fmla="*/ 298990 h 328040"/>
              <a:gd name="connsiteX60" fmla="*/ 67342 w 423481"/>
              <a:gd name="connsiteY60" fmla="*/ 311849 h 328040"/>
              <a:gd name="connsiteX61" fmla="*/ 28956 w 423481"/>
              <a:gd name="connsiteY61" fmla="*/ 311849 h 328040"/>
              <a:gd name="connsiteX62" fmla="*/ 16097 w 423481"/>
              <a:gd name="connsiteY62" fmla="*/ 298990 h 328040"/>
              <a:gd name="connsiteX63" fmla="*/ 16097 w 423481"/>
              <a:gd name="connsiteY63" fmla="*/ 292894 h 328040"/>
              <a:gd name="connsiteX64" fmla="*/ 80200 w 423481"/>
              <a:gd name="connsiteY64" fmla="*/ 292894 h 328040"/>
              <a:gd name="connsiteX65" fmla="*/ 80200 w 423481"/>
              <a:gd name="connsiteY65" fmla="*/ 298990 h 328040"/>
              <a:gd name="connsiteX66" fmla="*/ 80200 w 423481"/>
              <a:gd name="connsiteY66" fmla="*/ 276701 h 328040"/>
              <a:gd name="connsiteX67" fmla="*/ 16097 w 423481"/>
              <a:gd name="connsiteY67" fmla="*/ 276701 h 328040"/>
              <a:gd name="connsiteX68" fmla="*/ 16097 w 423481"/>
              <a:gd name="connsiteY68" fmla="*/ 269081 h 328040"/>
              <a:gd name="connsiteX69" fmla="*/ 80200 w 423481"/>
              <a:gd name="connsiteY69" fmla="*/ 269081 h 328040"/>
              <a:gd name="connsiteX70" fmla="*/ 80200 w 423481"/>
              <a:gd name="connsiteY70" fmla="*/ 276701 h 328040"/>
              <a:gd name="connsiteX71" fmla="*/ 80200 w 423481"/>
              <a:gd name="connsiteY71" fmla="*/ 252889 h 328040"/>
              <a:gd name="connsiteX72" fmla="*/ 16097 w 423481"/>
              <a:gd name="connsiteY72" fmla="*/ 252889 h 328040"/>
              <a:gd name="connsiteX73" fmla="*/ 16097 w 423481"/>
              <a:gd name="connsiteY73" fmla="*/ 210979 h 328040"/>
              <a:gd name="connsiteX74" fmla="*/ 80200 w 423481"/>
              <a:gd name="connsiteY74" fmla="*/ 210979 h 328040"/>
              <a:gd name="connsiteX75" fmla="*/ 80200 w 423481"/>
              <a:gd name="connsiteY75" fmla="*/ 252889 h 328040"/>
              <a:gd name="connsiteX76" fmla="*/ 80200 w 423481"/>
              <a:gd name="connsiteY76" fmla="*/ 194786 h 328040"/>
              <a:gd name="connsiteX77" fmla="*/ 16097 w 423481"/>
              <a:gd name="connsiteY77" fmla="*/ 194786 h 328040"/>
              <a:gd name="connsiteX78" fmla="*/ 16097 w 423481"/>
              <a:gd name="connsiteY78" fmla="*/ 188595 h 328040"/>
              <a:gd name="connsiteX79" fmla="*/ 80200 w 423481"/>
              <a:gd name="connsiteY79" fmla="*/ 188595 h 328040"/>
              <a:gd name="connsiteX80" fmla="*/ 80200 w 423481"/>
              <a:gd name="connsiteY80" fmla="*/ 194786 h 328040"/>
              <a:gd name="connsiteX81" fmla="*/ 80200 w 423481"/>
              <a:gd name="connsiteY81" fmla="*/ 172403 h 328040"/>
              <a:gd name="connsiteX82" fmla="*/ 16097 w 423481"/>
              <a:gd name="connsiteY82" fmla="*/ 172403 h 328040"/>
              <a:gd name="connsiteX83" fmla="*/ 16097 w 423481"/>
              <a:gd name="connsiteY83" fmla="*/ 165735 h 328040"/>
              <a:gd name="connsiteX84" fmla="*/ 28956 w 423481"/>
              <a:gd name="connsiteY84" fmla="*/ 152876 h 328040"/>
              <a:gd name="connsiteX85" fmla="*/ 67342 w 423481"/>
              <a:gd name="connsiteY85" fmla="*/ 152876 h 328040"/>
              <a:gd name="connsiteX86" fmla="*/ 80200 w 423481"/>
              <a:gd name="connsiteY86" fmla="*/ 165735 h 328040"/>
              <a:gd name="connsiteX87" fmla="*/ 80200 w 423481"/>
              <a:gd name="connsiteY87" fmla="*/ 172403 h 328040"/>
              <a:gd name="connsiteX88" fmla="*/ 215932 w 423481"/>
              <a:gd name="connsiteY88" fmla="*/ 286131 h 328040"/>
              <a:gd name="connsiteX89" fmla="*/ 96393 w 423481"/>
              <a:gd name="connsiteY89" fmla="*/ 277940 h 328040"/>
              <a:gd name="connsiteX90" fmla="*/ 96393 w 423481"/>
              <a:gd name="connsiteY90" fmla="*/ 168116 h 328040"/>
              <a:gd name="connsiteX91" fmla="*/ 143827 w 423481"/>
              <a:gd name="connsiteY91" fmla="*/ 142113 h 328040"/>
              <a:gd name="connsiteX92" fmla="*/ 146971 w 423481"/>
              <a:gd name="connsiteY92" fmla="*/ 96298 h 328040"/>
              <a:gd name="connsiteX93" fmla="*/ 271272 w 423481"/>
              <a:gd name="connsiteY93" fmla="*/ 96298 h 328040"/>
              <a:gd name="connsiteX94" fmla="*/ 274415 w 423481"/>
              <a:gd name="connsiteY94" fmla="*/ 142113 h 328040"/>
              <a:gd name="connsiteX95" fmla="*/ 326898 w 423481"/>
              <a:gd name="connsiteY95" fmla="*/ 172974 h 328040"/>
              <a:gd name="connsiteX96" fmla="*/ 326898 w 423481"/>
              <a:gd name="connsiteY96" fmla="*/ 278606 h 328040"/>
              <a:gd name="connsiteX97" fmla="*/ 215932 w 423481"/>
              <a:gd name="connsiteY97" fmla="*/ 286036 h 328040"/>
              <a:gd name="connsiteX98" fmla="*/ 407194 w 423481"/>
              <a:gd name="connsiteY98" fmla="*/ 298895 h 328040"/>
              <a:gd name="connsiteX99" fmla="*/ 394335 w 423481"/>
              <a:gd name="connsiteY99" fmla="*/ 311753 h 328040"/>
              <a:gd name="connsiteX100" fmla="*/ 355949 w 423481"/>
              <a:gd name="connsiteY100" fmla="*/ 311753 h 328040"/>
              <a:gd name="connsiteX101" fmla="*/ 343091 w 423481"/>
              <a:gd name="connsiteY101" fmla="*/ 298895 h 328040"/>
              <a:gd name="connsiteX102" fmla="*/ 343091 w 423481"/>
              <a:gd name="connsiteY102" fmla="*/ 292799 h 328040"/>
              <a:gd name="connsiteX103" fmla="*/ 407194 w 423481"/>
              <a:gd name="connsiteY103" fmla="*/ 292799 h 328040"/>
              <a:gd name="connsiteX104" fmla="*/ 407194 w 423481"/>
              <a:gd name="connsiteY104" fmla="*/ 298895 h 328040"/>
              <a:gd name="connsiteX105" fmla="*/ 407194 w 423481"/>
              <a:gd name="connsiteY105" fmla="*/ 276606 h 328040"/>
              <a:gd name="connsiteX106" fmla="*/ 343091 w 423481"/>
              <a:gd name="connsiteY106" fmla="*/ 276606 h 328040"/>
              <a:gd name="connsiteX107" fmla="*/ 343091 w 423481"/>
              <a:gd name="connsiteY107" fmla="*/ 268986 h 328040"/>
              <a:gd name="connsiteX108" fmla="*/ 407194 w 423481"/>
              <a:gd name="connsiteY108" fmla="*/ 268986 h 328040"/>
              <a:gd name="connsiteX109" fmla="*/ 407194 w 423481"/>
              <a:gd name="connsiteY109" fmla="*/ 276606 h 328040"/>
              <a:gd name="connsiteX110" fmla="*/ 407194 w 423481"/>
              <a:gd name="connsiteY110" fmla="*/ 252794 h 328040"/>
              <a:gd name="connsiteX111" fmla="*/ 343091 w 423481"/>
              <a:gd name="connsiteY111" fmla="*/ 252794 h 328040"/>
              <a:gd name="connsiteX112" fmla="*/ 343091 w 423481"/>
              <a:gd name="connsiteY112" fmla="*/ 210884 h 328040"/>
              <a:gd name="connsiteX113" fmla="*/ 407194 w 423481"/>
              <a:gd name="connsiteY113" fmla="*/ 210884 h 328040"/>
              <a:gd name="connsiteX114" fmla="*/ 407194 w 423481"/>
              <a:gd name="connsiteY114" fmla="*/ 252794 h 328040"/>
              <a:gd name="connsiteX115" fmla="*/ 407194 w 423481"/>
              <a:gd name="connsiteY115" fmla="*/ 194691 h 328040"/>
              <a:gd name="connsiteX116" fmla="*/ 343091 w 423481"/>
              <a:gd name="connsiteY116" fmla="*/ 194691 h 328040"/>
              <a:gd name="connsiteX117" fmla="*/ 343091 w 423481"/>
              <a:gd name="connsiteY117" fmla="*/ 188500 h 328040"/>
              <a:gd name="connsiteX118" fmla="*/ 407194 w 423481"/>
              <a:gd name="connsiteY118" fmla="*/ 188500 h 328040"/>
              <a:gd name="connsiteX119" fmla="*/ 407194 w 423481"/>
              <a:gd name="connsiteY119" fmla="*/ 194691 h 328040"/>
              <a:gd name="connsiteX120" fmla="*/ 407194 w 423481"/>
              <a:gd name="connsiteY120" fmla="*/ 172307 h 328040"/>
              <a:gd name="connsiteX121" fmla="*/ 343091 w 423481"/>
              <a:gd name="connsiteY121" fmla="*/ 172307 h 328040"/>
              <a:gd name="connsiteX122" fmla="*/ 343091 w 423481"/>
              <a:gd name="connsiteY122" fmla="*/ 165640 h 328040"/>
              <a:gd name="connsiteX123" fmla="*/ 355949 w 423481"/>
              <a:gd name="connsiteY123" fmla="*/ 152781 h 328040"/>
              <a:gd name="connsiteX124" fmla="*/ 394335 w 423481"/>
              <a:gd name="connsiteY124" fmla="*/ 152781 h 328040"/>
              <a:gd name="connsiteX125" fmla="*/ 407194 w 423481"/>
              <a:gd name="connsiteY125" fmla="*/ 165640 h 328040"/>
              <a:gd name="connsiteX126" fmla="*/ 407194 w 423481"/>
              <a:gd name="connsiteY126" fmla="*/ 172307 h 328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423481" h="328040">
                <a:moveTo>
                  <a:pt x="394430" y="136779"/>
                </a:moveTo>
                <a:lnTo>
                  <a:pt x="356044" y="136779"/>
                </a:lnTo>
                <a:cubicBezTo>
                  <a:pt x="343376" y="136779"/>
                  <a:pt x="332708" y="144970"/>
                  <a:pt x="328708" y="156210"/>
                </a:cubicBezTo>
                <a:cubicBezTo>
                  <a:pt x="310039" y="147542"/>
                  <a:pt x="291560" y="138017"/>
                  <a:pt x="288988" y="135160"/>
                </a:cubicBezTo>
                <a:cubicBezTo>
                  <a:pt x="287465" y="131255"/>
                  <a:pt x="287084" y="111633"/>
                  <a:pt x="287655" y="94012"/>
                </a:cubicBezTo>
                <a:cubicBezTo>
                  <a:pt x="297847" y="89535"/>
                  <a:pt x="304991" y="79343"/>
                  <a:pt x="304991" y="67437"/>
                </a:cubicBezTo>
                <a:lnTo>
                  <a:pt x="304991" y="29051"/>
                </a:lnTo>
                <a:cubicBezTo>
                  <a:pt x="304991" y="13049"/>
                  <a:pt x="291941" y="0"/>
                  <a:pt x="275939" y="0"/>
                </a:cubicBezTo>
                <a:lnTo>
                  <a:pt x="142780" y="0"/>
                </a:lnTo>
                <a:cubicBezTo>
                  <a:pt x="126778" y="0"/>
                  <a:pt x="113729" y="13049"/>
                  <a:pt x="113729" y="29051"/>
                </a:cubicBezTo>
                <a:lnTo>
                  <a:pt x="113729" y="67437"/>
                </a:lnTo>
                <a:cubicBezTo>
                  <a:pt x="113729" y="79153"/>
                  <a:pt x="120777" y="89249"/>
                  <a:pt x="130778" y="93821"/>
                </a:cubicBezTo>
                <a:cubicBezTo>
                  <a:pt x="131350" y="110776"/>
                  <a:pt x="131064" y="129730"/>
                  <a:pt x="129635" y="134588"/>
                </a:cubicBezTo>
                <a:cubicBezTo>
                  <a:pt x="125921" y="138017"/>
                  <a:pt x="109442" y="145637"/>
                  <a:pt x="93059" y="152305"/>
                </a:cubicBezTo>
                <a:cubicBezTo>
                  <a:pt x="88201" y="143161"/>
                  <a:pt x="78581" y="136779"/>
                  <a:pt x="67437" y="136779"/>
                </a:cubicBezTo>
                <a:lnTo>
                  <a:pt x="29051" y="136779"/>
                </a:lnTo>
                <a:cubicBezTo>
                  <a:pt x="13049" y="136779"/>
                  <a:pt x="0" y="149828"/>
                  <a:pt x="0" y="165830"/>
                </a:cubicBezTo>
                <a:lnTo>
                  <a:pt x="0" y="298990"/>
                </a:lnTo>
                <a:cubicBezTo>
                  <a:pt x="0" y="314992"/>
                  <a:pt x="13049" y="328041"/>
                  <a:pt x="29051" y="328041"/>
                </a:cubicBezTo>
                <a:lnTo>
                  <a:pt x="67437" y="328041"/>
                </a:lnTo>
                <a:cubicBezTo>
                  <a:pt x="83439" y="328041"/>
                  <a:pt x="96488" y="314992"/>
                  <a:pt x="96488" y="298990"/>
                </a:cubicBezTo>
                <a:lnTo>
                  <a:pt x="96488" y="294513"/>
                </a:lnTo>
                <a:cubicBezTo>
                  <a:pt x="116205" y="297656"/>
                  <a:pt x="156210" y="302419"/>
                  <a:pt x="216027" y="302419"/>
                </a:cubicBezTo>
                <a:cubicBezTo>
                  <a:pt x="275844" y="302419"/>
                  <a:pt x="310991" y="298037"/>
                  <a:pt x="326993" y="295275"/>
                </a:cubicBezTo>
                <a:lnTo>
                  <a:pt x="326993" y="298990"/>
                </a:lnTo>
                <a:cubicBezTo>
                  <a:pt x="326993" y="314992"/>
                  <a:pt x="340042" y="328041"/>
                  <a:pt x="356044" y="328041"/>
                </a:cubicBezTo>
                <a:lnTo>
                  <a:pt x="394430" y="328041"/>
                </a:lnTo>
                <a:cubicBezTo>
                  <a:pt x="410432" y="328041"/>
                  <a:pt x="423482" y="314992"/>
                  <a:pt x="423482" y="298990"/>
                </a:cubicBezTo>
                <a:lnTo>
                  <a:pt x="423482" y="165830"/>
                </a:lnTo>
                <a:cubicBezTo>
                  <a:pt x="423482" y="149828"/>
                  <a:pt x="410432" y="136779"/>
                  <a:pt x="394430" y="136779"/>
                </a:cubicBezTo>
                <a:close/>
                <a:moveTo>
                  <a:pt x="269938" y="16193"/>
                </a:moveTo>
                <a:lnTo>
                  <a:pt x="276034" y="16193"/>
                </a:lnTo>
                <a:cubicBezTo>
                  <a:pt x="283178" y="16193"/>
                  <a:pt x="288893" y="22003"/>
                  <a:pt x="288893" y="29051"/>
                </a:cubicBezTo>
                <a:lnTo>
                  <a:pt x="288893" y="67437"/>
                </a:lnTo>
                <a:cubicBezTo>
                  <a:pt x="288893" y="74581"/>
                  <a:pt x="283083" y="80296"/>
                  <a:pt x="276034" y="80296"/>
                </a:cubicBezTo>
                <a:lnTo>
                  <a:pt x="269938" y="80296"/>
                </a:lnTo>
                <a:lnTo>
                  <a:pt x="269938" y="16193"/>
                </a:lnTo>
                <a:close/>
                <a:moveTo>
                  <a:pt x="246126" y="16193"/>
                </a:moveTo>
                <a:lnTo>
                  <a:pt x="253746" y="16193"/>
                </a:lnTo>
                <a:lnTo>
                  <a:pt x="253746" y="80296"/>
                </a:lnTo>
                <a:lnTo>
                  <a:pt x="246126" y="80296"/>
                </a:lnTo>
                <a:lnTo>
                  <a:pt x="246126" y="16193"/>
                </a:lnTo>
                <a:close/>
                <a:moveTo>
                  <a:pt x="188023" y="16193"/>
                </a:moveTo>
                <a:lnTo>
                  <a:pt x="229934" y="16193"/>
                </a:lnTo>
                <a:lnTo>
                  <a:pt x="229934" y="80296"/>
                </a:lnTo>
                <a:lnTo>
                  <a:pt x="188023" y="80296"/>
                </a:lnTo>
                <a:lnTo>
                  <a:pt x="188023" y="16193"/>
                </a:lnTo>
                <a:close/>
                <a:moveTo>
                  <a:pt x="165640" y="16193"/>
                </a:moveTo>
                <a:lnTo>
                  <a:pt x="171831" y="16193"/>
                </a:lnTo>
                <a:lnTo>
                  <a:pt x="171831" y="80296"/>
                </a:lnTo>
                <a:lnTo>
                  <a:pt x="165640" y="80296"/>
                </a:lnTo>
                <a:lnTo>
                  <a:pt x="165640" y="16193"/>
                </a:lnTo>
                <a:close/>
                <a:moveTo>
                  <a:pt x="129826" y="29051"/>
                </a:moveTo>
                <a:cubicBezTo>
                  <a:pt x="129826" y="21907"/>
                  <a:pt x="135636" y="16193"/>
                  <a:pt x="142684" y="16193"/>
                </a:cubicBezTo>
                <a:lnTo>
                  <a:pt x="149352" y="16193"/>
                </a:lnTo>
                <a:lnTo>
                  <a:pt x="149352" y="80296"/>
                </a:lnTo>
                <a:lnTo>
                  <a:pt x="142684" y="80296"/>
                </a:lnTo>
                <a:cubicBezTo>
                  <a:pt x="135541" y="80296"/>
                  <a:pt x="129826" y="74486"/>
                  <a:pt x="129826" y="67437"/>
                </a:cubicBezTo>
                <a:lnTo>
                  <a:pt x="129826" y="29051"/>
                </a:lnTo>
                <a:close/>
                <a:moveTo>
                  <a:pt x="80200" y="298990"/>
                </a:moveTo>
                <a:cubicBezTo>
                  <a:pt x="80200" y="306134"/>
                  <a:pt x="74390" y="311849"/>
                  <a:pt x="67342" y="311849"/>
                </a:cubicBezTo>
                <a:lnTo>
                  <a:pt x="28956" y="311849"/>
                </a:lnTo>
                <a:cubicBezTo>
                  <a:pt x="21812" y="311849"/>
                  <a:pt x="16097" y="306038"/>
                  <a:pt x="16097" y="298990"/>
                </a:cubicBezTo>
                <a:lnTo>
                  <a:pt x="16097" y="292894"/>
                </a:lnTo>
                <a:lnTo>
                  <a:pt x="80200" y="292894"/>
                </a:lnTo>
                <a:lnTo>
                  <a:pt x="80200" y="298990"/>
                </a:lnTo>
                <a:close/>
                <a:moveTo>
                  <a:pt x="80200" y="276701"/>
                </a:moveTo>
                <a:lnTo>
                  <a:pt x="16097" y="276701"/>
                </a:lnTo>
                <a:lnTo>
                  <a:pt x="16097" y="269081"/>
                </a:lnTo>
                <a:lnTo>
                  <a:pt x="80200" y="269081"/>
                </a:lnTo>
                <a:lnTo>
                  <a:pt x="80200" y="276701"/>
                </a:lnTo>
                <a:close/>
                <a:moveTo>
                  <a:pt x="80200" y="252889"/>
                </a:moveTo>
                <a:lnTo>
                  <a:pt x="16097" y="252889"/>
                </a:lnTo>
                <a:lnTo>
                  <a:pt x="16097" y="210979"/>
                </a:lnTo>
                <a:lnTo>
                  <a:pt x="80200" y="210979"/>
                </a:lnTo>
                <a:lnTo>
                  <a:pt x="80200" y="252889"/>
                </a:lnTo>
                <a:close/>
                <a:moveTo>
                  <a:pt x="80200" y="194786"/>
                </a:moveTo>
                <a:lnTo>
                  <a:pt x="16097" y="194786"/>
                </a:lnTo>
                <a:lnTo>
                  <a:pt x="16097" y="188595"/>
                </a:lnTo>
                <a:lnTo>
                  <a:pt x="80200" y="188595"/>
                </a:lnTo>
                <a:lnTo>
                  <a:pt x="80200" y="194786"/>
                </a:lnTo>
                <a:close/>
                <a:moveTo>
                  <a:pt x="80200" y="172403"/>
                </a:moveTo>
                <a:lnTo>
                  <a:pt x="16097" y="172403"/>
                </a:lnTo>
                <a:lnTo>
                  <a:pt x="16097" y="165735"/>
                </a:lnTo>
                <a:cubicBezTo>
                  <a:pt x="16097" y="158591"/>
                  <a:pt x="21908" y="152876"/>
                  <a:pt x="28956" y="152876"/>
                </a:cubicBezTo>
                <a:lnTo>
                  <a:pt x="67342" y="152876"/>
                </a:lnTo>
                <a:cubicBezTo>
                  <a:pt x="74485" y="152876"/>
                  <a:pt x="80200" y="158687"/>
                  <a:pt x="80200" y="165735"/>
                </a:cubicBezTo>
                <a:lnTo>
                  <a:pt x="80200" y="172403"/>
                </a:lnTo>
                <a:close/>
                <a:moveTo>
                  <a:pt x="215932" y="286131"/>
                </a:moveTo>
                <a:cubicBezTo>
                  <a:pt x="154686" y="286131"/>
                  <a:pt x="114205" y="280892"/>
                  <a:pt x="96393" y="277940"/>
                </a:cubicBezTo>
                <a:lnTo>
                  <a:pt x="96393" y="168116"/>
                </a:lnTo>
                <a:cubicBezTo>
                  <a:pt x="124587" y="157067"/>
                  <a:pt x="140589" y="148304"/>
                  <a:pt x="143827" y="142113"/>
                </a:cubicBezTo>
                <a:cubicBezTo>
                  <a:pt x="147447" y="135160"/>
                  <a:pt x="147447" y="112871"/>
                  <a:pt x="146971" y="96298"/>
                </a:cubicBezTo>
                <a:lnTo>
                  <a:pt x="271272" y="96298"/>
                </a:lnTo>
                <a:cubicBezTo>
                  <a:pt x="270796" y="112871"/>
                  <a:pt x="270796" y="135160"/>
                  <a:pt x="274415" y="142113"/>
                </a:cubicBezTo>
                <a:cubicBezTo>
                  <a:pt x="277559" y="148304"/>
                  <a:pt x="295370" y="158687"/>
                  <a:pt x="326898" y="172974"/>
                </a:cubicBezTo>
                <a:lnTo>
                  <a:pt x="326898" y="278606"/>
                </a:lnTo>
                <a:cubicBezTo>
                  <a:pt x="313658" y="281083"/>
                  <a:pt x="279273" y="286036"/>
                  <a:pt x="215932" y="286036"/>
                </a:cubicBezTo>
                <a:close/>
                <a:moveTo>
                  <a:pt x="407194" y="298895"/>
                </a:moveTo>
                <a:cubicBezTo>
                  <a:pt x="407194" y="306038"/>
                  <a:pt x="401384" y="311753"/>
                  <a:pt x="394335" y="311753"/>
                </a:cubicBezTo>
                <a:lnTo>
                  <a:pt x="355949" y="311753"/>
                </a:lnTo>
                <a:cubicBezTo>
                  <a:pt x="348806" y="311753"/>
                  <a:pt x="343091" y="305943"/>
                  <a:pt x="343091" y="298895"/>
                </a:cubicBezTo>
                <a:lnTo>
                  <a:pt x="343091" y="292799"/>
                </a:lnTo>
                <a:lnTo>
                  <a:pt x="407194" y="292799"/>
                </a:lnTo>
                <a:lnTo>
                  <a:pt x="407194" y="298895"/>
                </a:lnTo>
                <a:close/>
                <a:moveTo>
                  <a:pt x="407194" y="276606"/>
                </a:moveTo>
                <a:lnTo>
                  <a:pt x="343091" y="276606"/>
                </a:lnTo>
                <a:lnTo>
                  <a:pt x="343091" y="268986"/>
                </a:lnTo>
                <a:lnTo>
                  <a:pt x="407194" y="268986"/>
                </a:lnTo>
                <a:lnTo>
                  <a:pt x="407194" y="276606"/>
                </a:lnTo>
                <a:close/>
                <a:moveTo>
                  <a:pt x="407194" y="252794"/>
                </a:moveTo>
                <a:lnTo>
                  <a:pt x="343091" y="252794"/>
                </a:lnTo>
                <a:lnTo>
                  <a:pt x="343091" y="210884"/>
                </a:lnTo>
                <a:lnTo>
                  <a:pt x="407194" y="210884"/>
                </a:lnTo>
                <a:lnTo>
                  <a:pt x="407194" y="252794"/>
                </a:lnTo>
                <a:close/>
                <a:moveTo>
                  <a:pt x="407194" y="194691"/>
                </a:moveTo>
                <a:lnTo>
                  <a:pt x="343091" y="194691"/>
                </a:lnTo>
                <a:lnTo>
                  <a:pt x="343091" y="188500"/>
                </a:lnTo>
                <a:lnTo>
                  <a:pt x="407194" y="188500"/>
                </a:lnTo>
                <a:lnTo>
                  <a:pt x="407194" y="194691"/>
                </a:lnTo>
                <a:close/>
                <a:moveTo>
                  <a:pt x="407194" y="172307"/>
                </a:moveTo>
                <a:lnTo>
                  <a:pt x="343091" y="172307"/>
                </a:lnTo>
                <a:lnTo>
                  <a:pt x="343091" y="165640"/>
                </a:lnTo>
                <a:cubicBezTo>
                  <a:pt x="343091" y="158496"/>
                  <a:pt x="348901" y="152781"/>
                  <a:pt x="355949" y="152781"/>
                </a:cubicBezTo>
                <a:lnTo>
                  <a:pt x="394335" y="152781"/>
                </a:lnTo>
                <a:cubicBezTo>
                  <a:pt x="401479" y="152781"/>
                  <a:pt x="407194" y="158591"/>
                  <a:pt x="407194" y="165640"/>
                </a:cubicBezTo>
                <a:lnTo>
                  <a:pt x="407194" y="17230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B96B84D0-EF49-CA88-B4CF-3E8E105F4572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85617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FDD07E-8F42-5E08-A730-8C4883B1C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Uzņēmums skaitļos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44930FF-F97E-6B6A-9FEE-48C96B10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FILIĀLES</a:t>
            </a:r>
            <a:br>
              <a:rPr lang="en-GB" dirty="0">
                <a:latin typeface="+mn-lt"/>
              </a:rPr>
            </a:br>
            <a:endParaRPr lang="en-GB" sz="2400" dirty="0">
              <a:latin typeface="+mn-lt"/>
            </a:endParaRP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279B242-C6A8-0BD2-CB4F-3E44DB4FB8AC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anchor="b"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GB" sz="3600" b="1" dirty="0"/>
              <a:t>462</a:t>
            </a:r>
            <a:r>
              <a:rPr lang="en-GB" b="1" dirty="0"/>
              <a:t> </a:t>
            </a:r>
            <a:br>
              <a:rPr lang="en-GB" b="1" dirty="0"/>
            </a:br>
            <a:r>
              <a:rPr lang="lv-LV" b="1" dirty="0"/>
              <a:t>Filiāles</a:t>
            </a:r>
            <a:endParaRPr lang="en-GB" b="1" dirty="0"/>
          </a:p>
          <a:p>
            <a:pPr marL="0" indent="0" defTabSz="714375">
              <a:buNone/>
            </a:pPr>
            <a:r>
              <a:rPr lang="en-GB" b="1" dirty="0">
                <a:solidFill>
                  <a:schemeClr val="accent2"/>
                </a:solidFill>
              </a:rPr>
              <a:t>266 	</a:t>
            </a:r>
            <a:r>
              <a:rPr lang="en-GB" b="1" dirty="0" err="1">
                <a:solidFill>
                  <a:schemeClr val="accent2"/>
                </a:solidFill>
              </a:rPr>
              <a:t>Starptautiski</a:t>
            </a:r>
            <a:endParaRPr lang="en-GB" b="1" dirty="0">
              <a:solidFill>
                <a:schemeClr val="accent2"/>
              </a:solidFill>
            </a:endParaRPr>
          </a:p>
          <a:p>
            <a:pPr marL="0" indent="0" defTabSz="714375">
              <a:buNone/>
            </a:pPr>
            <a:r>
              <a:rPr lang="en-GB" b="1" dirty="0">
                <a:solidFill>
                  <a:schemeClr val="tx2"/>
                </a:solidFill>
              </a:rPr>
              <a:t>194	</a:t>
            </a:r>
            <a:r>
              <a:rPr lang="lv-LV" b="1" dirty="0">
                <a:solidFill>
                  <a:schemeClr val="tx2"/>
                </a:solidFill>
              </a:rPr>
              <a:t>Vācija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CBBE81-038F-7DC2-FCC0-E055F103AB1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471A6EE-DF57-46FD-8577-0C09274F0AB8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7CA62E0-9236-479B-250E-8FC4C28AAE9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11" name="Inhaltsplatzhalter 11">
            <a:extLst>
              <a:ext uri="{FF2B5EF4-FFF2-40B4-BE49-F238E27FC236}">
                <a16:creationId xmlns:a16="http://schemas.microsoft.com/office/drawing/2014/main" id="{079C6AF6-E6FD-162C-0DC8-C5C6398C506D}"/>
              </a:ext>
            </a:extLst>
          </p:cNvPr>
          <p:cNvSpPr txBox="1">
            <a:spLocks/>
          </p:cNvSpPr>
          <p:nvPr/>
        </p:nvSpPr>
        <p:spPr>
          <a:xfrm>
            <a:off x="7091363" y="1619251"/>
            <a:ext cx="4575175" cy="4324350"/>
          </a:xfrm>
          <a:prstGeom prst="rect">
            <a:avLst/>
          </a:prstGeom>
        </p:spPr>
        <p:txBody>
          <a:bodyPr lIns="0" anchor="b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de-DE" b="1">
              <a:solidFill>
                <a:schemeClr val="tx2"/>
              </a:solidFill>
            </a:endParaRPr>
          </a:p>
        </p:txBody>
      </p:sp>
      <p:sp>
        <p:nvSpPr>
          <p:cNvPr id="2" name="Back-Button">
            <a:hlinkClick r:id="rId2" action="ppaction://hlinksldjump"/>
            <a:extLst>
              <a:ext uri="{FF2B5EF4-FFF2-40B4-BE49-F238E27FC236}">
                <a16:creationId xmlns:a16="http://schemas.microsoft.com/office/drawing/2014/main" id="{6328E178-2BAF-1F1F-F505-DC8BDE95A936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graphicFrame>
        <p:nvGraphicFramePr>
          <p:cNvPr id="21" name="Inhaltsplatzhalter 17">
            <a:extLst>
              <a:ext uri="{FF2B5EF4-FFF2-40B4-BE49-F238E27FC236}">
                <a16:creationId xmlns:a16="http://schemas.microsoft.com/office/drawing/2014/main" id="{A2A35E11-6FDA-DBB0-F1DB-08E7975142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4546965"/>
              </p:ext>
            </p:extLst>
          </p:nvPr>
        </p:nvGraphicFramePr>
        <p:xfrm>
          <a:off x="538164" y="1388001"/>
          <a:ext cx="6081712" cy="4647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feld 21">
            <a:extLst>
              <a:ext uri="{FF2B5EF4-FFF2-40B4-BE49-F238E27FC236}">
                <a16:creationId xmlns:a16="http://schemas.microsoft.com/office/drawing/2014/main" id="{27189262-4807-BC39-D706-5602B247B07E}"/>
              </a:ext>
            </a:extLst>
          </p:cNvPr>
          <p:cNvSpPr txBox="1"/>
          <p:nvPr/>
        </p:nvSpPr>
        <p:spPr>
          <a:xfrm>
            <a:off x="1257299" y="1346264"/>
            <a:ext cx="53671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457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CAF7E030-E150-6462-EC95-3B866758ECBE}"/>
              </a:ext>
            </a:extLst>
          </p:cNvPr>
          <p:cNvSpPr txBox="1"/>
          <p:nvPr/>
        </p:nvSpPr>
        <p:spPr>
          <a:xfrm>
            <a:off x="2388083" y="1412851"/>
            <a:ext cx="53671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449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A3C72980-DF6F-A18D-4334-0AF4549B6EE7}"/>
              </a:ext>
            </a:extLst>
          </p:cNvPr>
          <p:cNvSpPr txBox="1"/>
          <p:nvPr/>
        </p:nvSpPr>
        <p:spPr>
          <a:xfrm>
            <a:off x="3513484" y="1326383"/>
            <a:ext cx="53671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459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36DEAEC-32CC-B1EB-CD3E-E8834B6DF7F8}"/>
              </a:ext>
            </a:extLst>
          </p:cNvPr>
          <p:cNvSpPr txBox="1"/>
          <p:nvPr/>
        </p:nvSpPr>
        <p:spPr>
          <a:xfrm>
            <a:off x="4646546" y="1303836"/>
            <a:ext cx="5367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463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51825E56-75D9-C054-D073-DC6F28F37EFC}"/>
              </a:ext>
            </a:extLst>
          </p:cNvPr>
          <p:cNvSpPr txBox="1"/>
          <p:nvPr/>
        </p:nvSpPr>
        <p:spPr>
          <a:xfrm>
            <a:off x="5789549" y="1313776"/>
            <a:ext cx="53671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+mj-lt"/>
              </a:rPr>
              <a:t>462</a:t>
            </a:r>
          </a:p>
        </p:txBody>
      </p:sp>
    </p:spTree>
    <p:extLst>
      <p:ext uri="{BB962C8B-B14F-4D97-AF65-F5344CB8AC3E}">
        <p14:creationId xmlns:p14="http://schemas.microsoft.com/office/powerpoint/2010/main" val="217013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FDD07E-8F42-5E08-A730-8C4883B1C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Uzņēmums skaitļos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44930FF-F97E-6B6A-9FEE-48C96B10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Servisa transportlīdzekļi</a:t>
            </a:r>
            <a:endParaRPr lang="en-GB" dirty="0"/>
          </a:p>
        </p:txBody>
      </p:sp>
      <p:sp>
        <p:nvSpPr>
          <p:cNvPr id="22" name="Inhaltsplatzhalter 21">
            <a:extLst>
              <a:ext uri="{FF2B5EF4-FFF2-40B4-BE49-F238E27FC236}">
                <a16:creationId xmlns:a16="http://schemas.microsoft.com/office/drawing/2014/main" id="{127B86B0-A73D-E467-1CAD-201235C746CE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anchor="b"/>
          <a:lstStyle/>
          <a:p>
            <a:pPr marL="0" indent="0">
              <a:buNone/>
            </a:pPr>
            <a:r>
              <a:rPr lang="en-GB" sz="3600" b="1" dirty="0"/>
              <a:t>399</a:t>
            </a:r>
            <a:r>
              <a:rPr lang="en-GB" b="1" dirty="0"/>
              <a:t> </a:t>
            </a:r>
            <a:br>
              <a:rPr lang="en-GB" b="1" dirty="0"/>
            </a:br>
            <a:r>
              <a:rPr lang="lv-LV" b="1" dirty="0"/>
              <a:t>Servisa transportlīdzekļi</a:t>
            </a:r>
            <a:endParaRPr lang="en-GB" b="1" dirty="0"/>
          </a:p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209	</a:t>
            </a:r>
            <a:r>
              <a:rPr lang="en-GB" b="1" dirty="0" err="1">
                <a:solidFill>
                  <a:schemeClr val="accent2"/>
                </a:solidFill>
              </a:rPr>
              <a:t>Starptautiski</a:t>
            </a: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190	</a:t>
            </a:r>
            <a:r>
              <a:rPr lang="lv-LV" b="1" dirty="0">
                <a:solidFill>
                  <a:schemeClr val="tx2"/>
                </a:solidFill>
              </a:rPr>
              <a:t>Vācija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CBBE81-038F-7DC2-FCC0-E055F103AB1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3990E59-731E-4F00-A48E-07597B14DBF2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7CA62E0-9236-479B-250E-8FC4C28AAE9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11" name="Inhaltsplatzhalter 11">
            <a:extLst>
              <a:ext uri="{FF2B5EF4-FFF2-40B4-BE49-F238E27FC236}">
                <a16:creationId xmlns:a16="http://schemas.microsoft.com/office/drawing/2014/main" id="{079C6AF6-E6FD-162C-0DC8-C5C6398C506D}"/>
              </a:ext>
            </a:extLst>
          </p:cNvPr>
          <p:cNvSpPr txBox="1">
            <a:spLocks/>
          </p:cNvSpPr>
          <p:nvPr/>
        </p:nvSpPr>
        <p:spPr>
          <a:xfrm>
            <a:off x="7091363" y="1619251"/>
            <a:ext cx="4575175" cy="4324350"/>
          </a:xfrm>
          <a:prstGeom prst="rect">
            <a:avLst/>
          </a:prstGeom>
        </p:spPr>
        <p:txBody>
          <a:bodyPr lIns="0" anchor="b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de-DE" b="1">
              <a:solidFill>
                <a:schemeClr val="tx2"/>
              </a:solidFill>
            </a:endParaRPr>
          </a:p>
        </p:txBody>
      </p:sp>
      <p:sp>
        <p:nvSpPr>
          <p:cNvPr id="2" name="Back-Button">
            <a:hlinkClick r:id="rId2" action="ppaction://hlinksldjump"/>
            <a:extLst>
              <a:ext uri="{FF2B5EF4-FFF2-40B4-BE49-F238E27FC236}">
                <a16:creationId xmlns:a16="http://schemas.microsoft.com/office/drawing/2014/main" id="{04A6D86A-D5CB-32E9-F61A-E6DED5E58FD2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graphicFrame>
        <p:nvGraphicFramePr>
          <p:cNvPr id="26" name="Inhaltsplatzhalter 17">
            <a:extLst>
              <a:ext uri="{FF2B5EF4-FFF2-40B4-BE49-F238E27FC236}">
                <a16:creationId xmlns:a16="http://schemas.microsoft.com/office/drawing/2014/main" id="{0D75A767-E8A3-B514-14B2-D8219ABD9A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318127"/>
              </p:ext>
            </p:extLst>
          </p:nvPr>
        </p:nvGraphicFramePr>
        <p:xfrm>
          <a:off x="538164" y="1546860"/>
          <a:ext cx="6081712" cy="44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feld 26">
            <a:extLst>
              <a:ext uri="{FF2B5EF4-FFF2-40B4-BE49-F238E27FC236}">
                <a16:creationId xmlns:a16="http://schemas.microsoft.com/office/drawing/2014/main" id="{B14EA0FF-8820-07A4-09E3-44514015A391}"/>
              </a:ext>
            </a:extLst>
          </p:cNvPr>
          <p:cNvSpPr txBox="1"/>
          <p:nvPr/>
        </p:nvSpPr>
        <p:spPr>
          <a:xfrm>
            <a:off x="1117265" y="1819430"/>
            <a:ext cx="86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400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BF30F59-87B0-C8C7-6D47-6426DD74D665}"/>
              </a:ext>
            </a:extLst>
          </p:cNvPr>
          <p:cNvSpPr txBox="1"/>
          <p:nvPr/>
        </p:nvSpPr>
        <p:spPr>
          <a:xfrm>
            <a:off x="2233343" y="1806888"/>
            <a:ext cx="86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401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3B15729D-D928-88F6-D2B4-0C9933444A8A}"/>
              </a:ext>
            </a:extLst>
          </p:cNvPr>
          <p:cNvSpPr txBox="1"/>
          <p:nvPr/>
        </p:nvSpPr>
        <p:spPr>
          <a:xfrm>
            <a:off x="3366126" y="1755700"/>
            <a:ext cx="86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408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3B73B1F9-CD20-525F-A85D-E202D2A89A2A}"/>
              </a:ext>
            </a:extLst>
          </p:cNvPr>
          <p:cNvSpPr txBox="1"/>
          <p:nvPr/>
        </p:nvSpPr>
        <p:spPr>
          <a:xfrm>
            <a:off x="4498910" y="1826768"/>
            <a:ext cx="86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400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E847AEC5-87C0-50F2-7707-4F20E5A551AF}"/>
              </a:ext>
            </a:extLst>
          </p:cNvPr>
          <p:cNvSpPr txBox="1"/>
          <p:nvPr/>
        </p:nvSpPr>
        <p:spPr>
          <a:xfrm>
            <a:off x="5614988" y="1834913"/>
            <a:ext cx="86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+mj-lt"/>
              </a:rPr>
              <a:t>399</a:t>
            </a:r>
          </a:p>
        </p:txBody>
      </p:sp>
    </p:spTree>
    <p:extLst>
      <p:ext uri="{BB962C8B-B14F-4D97-AF65-F5344CB8AC3E}">
        <p14:creationId xmlns:p14="http://schemas.microsoft.com/office/powerpoint/2010/main" val="112981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nhaltsplatzhalter 17">
            <a:extLst>
              <a:ext uri="{FF2B5EF4-FFF2-40B4-BE49-F238E27FC236}">
                <a16:creationId xmlns:a16="http://schemas.microsoft.com/office/drawing/2014/main" id="{A53ECF59-0A7D-4F00-886B-A7591553E2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8781499"/>
              </p:ext>
            </p:extLst>
          </p:nvPr>
        </p:nvGraphicFramePr>
        <p:xfrm>
          <a:off x="495176" y="1469862"/>
          <a:ext cx="6080400" cy="44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FDD07E-8F42-5E08-A730-8C4883B1C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Uzņēmums skaitļos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44930FF-F97E-6B6A-9FEE-48C96B10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DARBINIEKI</a:t>
            </a:r>
            <a:r>
              <a:rPr lang="en-GB" sz="2400" dirty="0">
                <a:latin typeface="+mn-lt"/>
              </a:rPr>
              <a:t> </a:t>
            </a:r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3A64577F-96F2-7C31-EA21-94234DAA7C30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anchor="b"/>
          <a:lstStyle/>
          <a:p>
            <a:pPr marL="0" indent="0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GB" sz="3600" b="1" dirty="0"/>
              <a:t>5,151</a:t>
            </a:r>
            <a:r>
              <a:rPr lang="en-GB" b="1" dirty="0"/>
              <a:t> </a:t>
            </a:r>
            <a:br>
              <a:rPr lang="en-GB" b="1" dirty="0"/>
            </a:br>
            <a:r>
              <a:rPr lang="lv-LV" b="1" dirty="0"/>
              <a:t>Darbinieki</a:t>
            </a:r>
            <a:endParaRPr lang="en-GB" b="1" dirty="0"/>
          </a:p>
          <a:p>
            <a:pPr marL="0" indent="0" defTabSz="895350">
              <a:buFont typeface="Wingdings" panose="05000000000000000000" pitchFamily="2" charset="2"/>
              <a:buNone/>
            </a:pPr>
            <a:r>
              <a:rPr lang="en-GB" b="1" dirty="0">
                <a:solidFill>
                  <a:schemeClr val="accent2"/>
                </a:solidFill>
              </a:rPr>
              <a:t>2,628 	</a:t>
            </a:r>
            <a:r>
              <a:rPr lang="lv-LV" b="1" dirty="0">
                <a:solidFill>
                  <a:schemeClr val="accent2"/>
                </a:solidFill>
              </a:rPr>
              <a:t>Starptautiski</a:t>
            </a: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GB" b="1" dirty="0">
                <a:solidFill>
                  <a:schemeClr val="tx2"/>
                </a:solidFill>
              </a:rPr>
              <a:t>2,523	</a:t>
            </a:r>
            <a:r>
              <a:rPr lang="lv-LV" b="1" dirty="0">
                <a:solidFill>
                  <a:schemeClr val="tx2"/>
                </a:solidFill>
              </a:rPr>
              <a:t>Vācija</a:t>
            </a:r>
            <a:r>
              <a:rPr lang="en-GB" b="1" dirty="0">
                <a:solidFill>
                  <a:schemeClr val="tx2"/>
                </a:solidFill>
              </a:rPr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de-DE" b="1" dirty="0">
              <a:solidFill>
                <a:schemeClr val="tx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lv-LV" dirty="0"/>
              <a:t>75 % no HANSA-FLEX darbiniekiem strādā tehniskajos amatos,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v-LV" dirty="0"/>
              <a:t>piemēram, servisa tehniķi, projektēšanas inženieri,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v-LV" dirty="0"/>
              <a:t>tehniskie konsultanti, hidraulikas inženieri,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v-LV" dirty="0"/>
              <a:t>pilnvarotās personas u. c.</a:t>
            </a:r>
            <a:endParaRPr lang="en-GB" sz="160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CBBE81-038F-7DC2-FCC0-E055F103AB1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BD0D017-582F-4AC2-A24D-3680328D1F0A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7CA62E0-9236-479B-250E-8FC4C28AAE9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8" name="Inhaltsplatzhalter 11">
            <a:extLst>
              <a:ext uri="{FF2B5EF4-FFF2-40B4-BE49-F238E27FC236}">
                <a16:creationId xmlns:a16="http://schemas.microsoft.com/office/drawing/2014/main" id="{A2630CC4-B64D-DB6B-5990-D108A6ECCFB9}"/>
              </a:ext>
            </a:extLst>
          </p:cNvPr>
          <p:cNvSpPr txBox="1">
            <a:spLocks/>
          </p:cNvSpPr>
          <p:nvPr/>
        </p:nvSpPr>
        <p:spPr>
          <a:xfrm>
            <a:off x="7102475" y="2093912"/>
            <a:ext cx="4114800" cy="2111375"/>
          </a:xfrm>
          <a:prstGeom prst="rect">
            <a:avLst/>
          </a:prstGeom>
        </p:spPr>
        <p:txBody>
          <a:bodyPr lIns="0" anchor="b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anose="05000000000000000000" pitchFamily="2" charset="2"/>
              <a:buNone/>
            </a:pPr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310DF10-01C9-00AF-61B7-DBF1AF8E6534}"/>
              </a:ext>
            </a:extLst>
          </p:cNvPr>
          <p:cNvSpPr txBox="1"/>
          <p:nvPr/>
        </p:nvSpPr>
        <p:spPr>
          <a:xfrm>
            <a:off x="1298380" y="2113792"/>
            <a:ext cx="61193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1400" b="1" dirty="0"/>
              <a:t>4,124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42703FA-FD38-D8D1-793F-FA720CCD1E24}"/>
              </a:ext>
            </a:extLst>
          </p:cNvPr>
          <p:cNvSpPr txBox="1"/>
          <p:nvPr/>
        </p:nvSpPr>
        <p:spPr>
          <a:xfrm>
            <a:off x="2399885" y="2049182"/>
            <a:ext cx="608040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1400" b="1" dirty="0">
                <a:latin typeface="+mj-lt"/>
              </a:rPr>
              <a:t>4,208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FC05A7A-7D8E-78AD-55E1-289A9F0C1710}"/>
              </a:ext>
            </a:extLst>
          </p:cNvPr>
          <p:cNvSpPr txBox="1"/>
          <p:nvPr/>
        </p:nvSpPr>
        <p:spPr>
          <a:xfrm>
            <a:off x="3512201" y="1836853"/>
            <a:ext cx="608040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1400" b="1" dirty="0">
                <a:latin typeface="+mj-lt"/>
              </a:rPr>
              <a:t>4,407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1AF52EF-050F-4C3E-AD20-53DE330C3E97}"/>
              </a:ext>
            </a:extLst>
          </p:cNvPr>
          <p:cNvSpPr txBox="1"/>
          <p:nvPr/>
        </p:nvSpPr>
        <p:spPr>
          <a:xfrm>
            <a:off x="4609223" y="1313356"/>
            <a:ext cx="608040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1400" b="1" dirty="0">
                <a:latin typeface="+mj-lt"/>
              </a:rPr>
              <a:t>5,152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37C318A-8E07-BB46-87E2-E21F8D581416}"/>
              </a:ext>
            </a:extLst>
          </p:cNvPr>
          <p:cNvSpPr txBox="1"/>
          <p:nvPr/>
        </p:nvSpPr>
        <p:spPr>
          <a:xfrm>
            <a:off x="5742490" y="1307468"/>
            <a:ext cx="552765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1400" b="1" dirty="0">
                <a:latin typeface="+mj-lt"/>
              </a:rPr>
              <a:t>5,151</a:t>
            </a:r>
          </a:p>
        </p:txBody>
      </p:sp>
      <p:sp>
        <p:nvSpPr>
          <p:cNvPr id="2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E17689CB-E524-E6DC-2E4A-2F3704F3497D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29537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FDD07E-8F42-5E08-A730-8C4883B1C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Uzņēmums skaitļos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44930FF-F97E-6B6A-9FEE-48C96B10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APGROZĪJUMS UZŅĒMUMU GRUPĀ  </a:t>
            </a:r>
            <a:br>
              <a:rPr lang="en-GB" dirty="0">
                <a:latin typeface="+mn-lt"/>
              </a:rPr>
            </a:br>
            <a:r>
              <a:rPr lang="en-GB" b="0" dirty="0">
                <a:latin typeface="+mn-lt"/>
              </a:rPr>
              <a:t>(</a:t>
            </a:r>
            <a:r>
              <a:rPr lang="en-GB" b="0" dirty="0" err="1">
                <a:latin typeface="+mn-lt"/>
              </a:rPr>
              <a:t>nekonsolidēts</a:t>
            </a:r>
            <a:r>
              <a:rPr lang="en-GB" b="0" dirty="0">
                <a:latin typeface="+mn-lt"/>
              </a:rPr>
              <a:t>)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9642DD9-2AA4-B286-DE93-4FAAB2AFE994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anchor="b"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GB" sz="3600" b="1" dirty="0"/>
              <a:t>736 </a:t>
            </a:r>
            <a:r>
              <a:rPr lang="lv-LV" sz="3600" b="1" dirty="0"/>
              <a:t>miljoni</a:t>
            </a:r>
            <a:r>
              <a:rPr lang="en-GB" sz="3600" b="1" dirty="0"/>
              <a:t> €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GB" b="1" dirty="0">
                <a:solidFill>
                  <a:schemeClr val="accent2"/>
                </a:solidFill>
              </a:rPr>
              <a:t>329 	</a:t>
            </a:r>
            <a:r>
              <a:rPr lang="lv-LV" b="1" dirty="0">
                <a:solidFill>
                  <a:schemeClr val="accent2"/>
                </a:solidFill>
              </a:rPr>
              <a:t>Starptautiski</a:t>
            </a: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GB" b="1" dirty="0">
                <a:solidFill>
                  <a:schemeClr val="tx2"/>
                </a:solidFill>
              </a:rPr>
              <a:t>407	</a:t>
            </a:r>
            <a:r>
              <a:rPr lang="lv-LV" b="1" dirty="0">
                <a:solidFill>
                  <a:schemeClr val="tx2"/>
                </a:solidFill>
              </a:rPr>
              <a:t>Vācija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CBBE81-038F-7DC2-FCC0-E055F103AB1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2E0B6C4C-A57B-417C-8E52-7483E0631780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7CA62E0-9236-479B-250E-8FC4C28AAE9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2" name="Back-Button">
            <a:hlinkClick r:id="rId2" action="ppaction://hlinksldjump"/>
            <a:extLst>
              <a:ext uri="{FF2B5EF4-FFF2-40B4-BE49-F238E27FC236}">
                <a16:creationId xmlns:a16="http://schemas.microsoft.com/office/drawing/2014/main" id="{E21A67FD-56E3-A2D9-73CE-83D94DFA0806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graphicFrame>
        <p:nvGraphicFramePr>
          <p:cNvPr id="14" name="Inhaltsplatzhalter 17">
            <a:extLst>
              <a:ext uri="{FF2B5EF4-FFF2-40B4-BE49-F238E27FC236}">
                <a16:creationId xmlns:a16="http://schemas.microsoft.com/office/drawing/2014/main" id="{AB5751EF-C24E-9488-EE32-B0D08CC34F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345282"/>
              </p:ext>
            </p:extLst>
          </p:nvPr>
        </p:nvGraphicFramePr>
        <p:xfrm>
          <a:off x="538164" y="1546860"/>
          <a:ext cx="6081712" cy="44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690D90AD-8E36-3D23-F1AB-24713EE638D0}"/>
              </a:ext>
            </a:extLst>
          </p:cNvPr>
          <p:cNvSpPr txBox="1"/>
          <p:nvPr/>
        </p:nvSpPr>
        <p:spPr>
          <a:xfrm>
            <a:off x="1245475" y="2740685"/>
            <a:ext cx="543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+mj-lt"/>
              </a:rPr>
              <a:t>507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D23765C-18D0-8BB8-BC37-2AAC821DA379}"/>
              </a:ext>
            </a:extLst>
          </p:cNvPr>
          <p:cNvSpPr txBox="1"/>
          <p:nvPr/>
        </p:nvSpPr>
        <p:spPr>
          <a:xfrm>
            <a:off x="2391725" y="2331554"/>
            <a:ext cx="51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+mj-lt"/>
              </a:rPr>
              <a:t>586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277E40F-93CE-6AB7-7435-B5BCE66FDE0A}"/>
              </a:ext>
            </a:extLst>
          </p:cNvPr>
          <p:cNvSpPr txBox="1"/>
          <p:nvPr/>
        </p:nvSpPr>
        <p:spPr>
          <a:xfrm>
            <a:off x="3523593" y="1885568"/>
            <a:ext cx="51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+mj-lt"/>
              </a:rPr>
              <a:t>674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E450DF6-7797-1070-35B1-A726277A3FB3}"/>
              </a:ext>
            </a:extLst>
          </p:cNvPr>
          <p:cNvSpPr txBox="1"/>
          <p:nvPr/>
        </p:nvSpPr>
        <p:spPr>
          <a:xfrm>
            <a:off x="4641850" y="1499806"/>
            <a:ext cx="576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+mj-lt"/>
              </a:rPr>
              <a:t>746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FD46C3E-0BB8-092E-68A4-39D54DF7EE5C}"/>
              </a:ext>
            </a:extLst>
          </p:cNvPr>
          <p:cNvSpPr txBox="1"/>
          <p:nvPr/>
        </p:nvSpPr>
        <p:spPr>
          <a:xfrm>
            <a:off x="5770179" y="1561879"/>
            <a:ext cx="55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+mj-lt"/>
              </a:rPr>
              <a:t>736</a:t>
            </a:r>
          </a:p>
        </p:txBody>
      </p:sp>
    </p:spTree>
    <p:extLst>
      <p:ext uri="{BB962C8B-B14F-4D97-AF65-F5344CB8AC3E}">
        <p14:creationId xmlns:p14="http://schemas.microsoft.com/office/powerpoint/2010/main" val="419876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FDD07E-8F42-5E08-A730-8C4883B1C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HANSA-FLEX </a:t>
            </a:r>
            <a:r>
              <a:rPr lang="en-GB" dirty="0" err="1"/>
              <a:t>grupa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44930FF-F97E-6B6A-9FEE-48C96B10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MŪSU DARBĪBAS JOMAS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CBBE81-038F-7DC2-FCC0-E055F103AB18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897EB6A9-7CFB-42AA-90D6-5B0690210B8D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7CA62E0-9236-479B-250E-8FC4C28AAE9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5E9141C-61B2-4490-8023-537B46C478A2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lv-LV" dirty="0">
                <a:latin typeface="+mn-lt"/>
              </a:rPr>
              <a:t>Nodrošinām pilnus risinājumus šķidrumu tehnoloģiju jomā:</a:t>
            </a:r>
          </a:p>
          <a:p>
            <a:pPr marL="0" indent="0">
              <a:buNone/>
            </a:pPr>
            <a:r>
              <a:rPr lang="lv-LV" dirty="0">
                <a:latin typeface="+mn-lt"/>
              </a:rPr>
              <a:t>  – Ātrs rezerves daļu serviss</a:t>
            </a:r>
          </a:p>
          <a:p>
            <a:pPr marL="0" indent="0">
              <a:buNone/>
            </a:pPr>
            <a:r>
              <a:rPr lang="lv-LV" dirty="0">
                <a:latin typeface="+mn-lt"/>
              </a:rPr>
              <a:t>  – Visaptveroši risinājumi </a:t>
            </a:r>
            <a:r>
              <a:rPr lang="lv-LV" dirty="0" err="1">
                <a:latin typeface="+mn-lt"/>
              </a:rPr>
              <a:t>oriģināliekārtām</a:t>
            </a:r>
            <a:endParaRPr lang="lv-LV" dirty="0">
              <a:latin typeface="+mn-lt"/>
            </a:endParaRPr>
          </a:p>
          <a:p>
            <a:pPr marL="0" indent="0">
              <a:buNone/>
            </a:pPr>
            <a:r>
              <a:rPr lang="lv-LV" dirty="0">
                <a:latin typeface="+mn-lt"/>
              </a:rPr>
              <a:t>  – Apkalpošana un apkope</a:t>
            </a:r>
          </a:p>
          <a:p>
            <a:r>
              <a:rPr lang="lv-LV" dirty="0">
                <a:latin typeface="+mn-lt"/>
              </a:rPr>
              <a:t>Starpnozaru kompetence mobilajā un stacionārajā hidraulikā</a:t>
            </a:r>
          </a:p>
          <a:p>
            <a:r>
              <a:rPr lang="lv-LV" dirty="0">
                <a:latin typeface="+mn-lt"/>
              </a:rPr>
              <a:t>No maza uzņēmuma līdz globāli aktīvam </a:t>
            </a:r>
            <a:r>
              <a:rPr lang="lv-LV" dirty="0" err="1">
                <a:latin typeface="+mn-lt"/>
              </a:rPr>
              <a:t>oriģināliekārtu</a:t>
            </a:r>
            <a:r>
              <a:rPr lang="lv-LV" dirty="0">
                <a:latin typeface="+mn-lt"/>
              </a:rPr>
              <a:t> ražotājam</a:t>
            </a:r>
          </a:p>
          <a:p>
            <a:r>
              <a:rPr lang="lv-LV" dirty="0">
                <a:latin typeface="+mn-lt"/>
              </a:rPr>
              <a:t>Viss no viena piegādātāja</a:t>
            </a:r>
            <a:endParaRPr lang="de-DE" dirty="0">
              <a:latin typeface="+mn-lt"/>
            </a:endParaRP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8330475-DACE-DC69-CC01-3FF560FF82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dirty="0" err="1"/>
              <a:t>Konsultācijas</a:t>
            </a:r>
            <a:endParaRPr lang="en-GB" dirty="0"/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en-GB" dirty="0" err="1"/>
              <a:t>Tehniskās</a:t>
            </a:r>
            <a:r>
              <a:rPr lang="en-GB" dirty="0"/>
              <a:t> </a:t>
            </a:r>
            <a:r>
              <a:rPr lang="en-GB" dirty="0" err="1"/>
              <a:t>zināšanas</a:t>
            </a:r>
            <a:r>
              <a:rPr lang="en-GB" dirty="0"/>
              <a:t> un </a:t>
            </a:r>
            <a:r>
              <a:rPr lang="en-GB" dirty="0" err="1"/>
              <a:t>pieredze</a:t>
            </a:r>
            <a:endParaRPr lang="en-GB" dirty="0"/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en-GB" dirty="0" err="1"/>
              <a:t>Esošo</a:t>
            </a:r>
            <a:r>
              <a:rPr lang="en-GB" dirty="0"/>
              <a:t> </a:t>
            </a:r>
            <a:r>
              <a:rPr lang="en-GB" dirty="0" err="1"/>
              <a:t>sistēmu</a:t>
            </a:r>
            <a:r>
              <a:rPr lang="en-GB" dirty="0"/>
              <a:t> </a:t>
            </a:r>
            <a:r>
              <a:rPr lang="en-GB" dirty="0" err="1"/>
              <a:t>optimizācija</a:t>
            </a:r>
            <a:endParaRPr lang="en-GB" dirty="0"/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en-GB" dirty="0" err="1"/>
              <a:t>Projektēšana</a:t>
            </a:r>
            <a:r>
              <a:rPr lang="en-GB" dirty="0"/>
              <a:t> un </a:t>
            </a:r>
            <a:r>
              <a:rPr lang="en-GB" dirty="0" err="1"/>
              <a:t>projektu</a:t>
            </a:r>
            <a:r>
              <a:rPr lang="en-GB" dirty="0"/>
              <a:t> </a:t>
            </a:r>
            <a:r>
              <a:rPr lang="en-GB" dirty="0" err="1"/>
              <a:t>plānošana</a:t>
            </a:r>
            <a:endParaRPr lang="de-DE" dirty="0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6301459E-D8EA-BCAE-7EF7-341847FF64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dirty="0" err="1"/>
              <a:t>Pārdošana</a:t>
            </a:r>
            <a:endParaRPr lang="en-GB" dirty="0"/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lv-LV" dirty="0"/>
              <a:t>Vairāk nekā 1 000 000 preču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lv-LV" dirty="0"/>
              <a:t>Ātra piegāde un piegāde visā pasaulē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lv-LV" dirty="0"/>
              <a:t>Izplatīšana, izmantojot mūsu pašu filiāļu tīklu</a:t>
            </a:r>
            <a:endParaRPr lang="de-DE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1877764B-E651-5E59-F4A5-2E316D7671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dirty="0" err="1"/>
              <a:t>Ražošana</a:t>
            </a:r>
            <a:endParaRPr lang="en-GB" dirty="0"/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lv-LV" dirty="0"/>
              <a:t>Projektēšana un izstrāde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lv-LV" dirty="0"/>
              <a:t>Vienreizēja un sērijveida ražošana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lv-LV" dirty="0"/>
              <a:t>Mūsdienīgas ražošanas tehnoloģijas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lv-LV" dirty="0"/>
              <a:t>HF kvalitātes standarts</a:t>
            </a:r>
            <a:r>
              <a:rPr lang="en-GB" dirty="0"/>
              <a:t> 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7B40A3F0-80E2-D10D-1DD4-458C41B618A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dirty="0"/>
              <a:t>Serviss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lv-LV" dirty="0"/>
              <a:t>Uzstādīšana, nodošana ekspluatācijā un apkope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lv-LV" dirty="0"/>
              <a:t>Rezerves daļu serviss 24/7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lv-LV" dirty="0"/>
              <a:t>Loģistikas risinājumi</a:t>
            </a:r>
          </a:p>
          <a:p>
            <a:pPr marL="0" lvl="1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lv-LV" dirty="0"/>
              <a:t>     (Just-</a:t>
            </a:r>
            <a:r>
              <a:rPr lang="lv-LV" dirty="0" err="1"/>
              <a:t>in</a:t>
            </a:r>
            <a:r>
              <a:rPr lang="lv-LV" dirty="0"/>
              <a:t>-</a:t>
            </a:r>
            <a:r>
              <a:rPr lang="lv-LV" dirty="0" err="1"/>
              <a:t>time</a:t>
            </a:r>
            <a:r>
              <a:rPr lang="lv-LV" dirty="0"/>
              <a:t>, </a:t>
            </a:r>
            <a:r>
              <a:rPr lang="lv-LV" dirty="0" err="1"/>
              <a:t>Kanban</a:t>
            </a:r>
            <a:r>
              <a:rPr lang="lv-LV" dirty="0"/>
              <a:t> u. c.)</a:t>
            </a:r>
            <a:endParaRPr lang="de-DE" dirty="0"/>
          </a:p>
        </p:txBody>
      </p:sp>
      <p:sp>
        <p:nvSpPr>
          <p:cNvPr id="6" name="Back-Button">
            <a:hlinkClick r:id="rId2" action="ppaction://hlinksldjump"/>
            <a:extLst>
              <a:ext uri="{FF2B5EF4-FFF2-40B4-BE49-F238E27FC236}">
                <a16:creationId xmlns:a16="http://schemas.microsoft.com/office/drawing/2014/main" id="{54D59575-14EA-C8BB-6FC9-2BD7E6951F1F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86627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rafik 50" hidden="1">
            <a:extLst>
              <a:ext uri="{FF2B5EF4-FFF2-40B4-BE49-F238E27FC236}">
                <a16:creationId xmlns:a16="http://schemas.microsoft.com/office/drawing/2014/main" id="{430FF810-A688-F77D-3D24-9362D6B1B6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FDD07E-8F42-5E08-A730-8C4883B1C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HANSA-FLEX </a:t>
            </a:r>
            <a:r>
              <a:rPr lang="en-GB" dirty="0" err="1"/>
              <a:t>grupa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CBBE81-038F-7DC2-FCC0-E055F103AB1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FBC3F7F-4D8D-470C-8D20-8DC8CB1E21DE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7CA62E0-9236-479B-250E-8FC4C28AAE9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4550059F-09D4-7250-4200-5B63A8EE3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MŪSU RŪPNIECISKĀ KOMPETENCE</a:t>
            </a:r>
          </a:p>
        </p:txBody>
      </p:sp>
      <p:sp>
        <p:nvSpPr>
          <p:cNvPr id="2" name="Textplatzhalter 13">
            <a:extLst>
              <a:ext uri="{FF2B5EF4-FFF2-40B4-BE49-F238E27FC236}">
                <a16:creationId xmlns:a16="http://schemas.microsoft.com/office/drawing/2014/main" id="{FAC6F05E-C2C8-3620-DF4A-D1DE27B07678}"/>
              </a:ext>
            </a:extLst>
          </p:cNvPr>
          <p:cNvSpPr txBox="1">
            <a:spLocks/>
          </p:cNvSpPr>
          <p:nvPr/>
        </p:nvSpPr>
        <p:spPr>
          <a:xfrm>
            <a:off x="542925" y="1564158"/>
            <a:ext cx="1755775" cy="180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400" b="1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252000" indent="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504000" indent="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756000" indent="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008000" indent="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err="1">
                <a:solidFill>
                  <a:schemeClr val="accent5"/>
                </a:solidFill>
              </a:rPr>
              <a:t>Būvniecība</a:t>
            </a:r>
            <a:r>
              <a:rPr lang="en-GB" sz="1000" dirty="0">
                <a:solidFill>
                  <a:schemeClr val="accent5"/>
                </a:solidFill>
              </a:rPr>
              <a:t> </a:t>
            </a:r>
          </a:p>
        </p:txBody>
      </p:sp>
      <p:sp>
        <p:nvSpPr>
          <p:cNvPr id="4" name="Textplatzhalter 14">
            <a:extLst>
              <a:ext uri="{FF2B5EF4-FFF2-40B4-BE49-F238E27FC236}">
                <a16:creationId xmlns:a16="http://schemas.microsoft.com/office/drawing/2014/main" id="{3F0CABC7-88E8-DB7C-A92E-1F9A572D5FC1}"/>
              </a:ext>
            </a:extLst>
          </p:cNvPr>
          <p:cNvSpPr txBox="1">
            <a:spLocks/>
          </p:cNvSpPr>
          <p:nvPr/>
        </p:nvSpPr>
        <p:spPr>
          <a:xfrm>
            <a:off x="3352800" y="1564158"/>
            <a:ext cx="2218509" cy="169783"/>
          </a:xfrm>
          <a:prstGeom prst="rect">
            <a:avLst/>
          </a:prstGeom>
        </p:spPr>
        <p:txBody>
          <a:bodyPr lIns="0" tIns="0" rIns="0" bIns="0" anchor="b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000" b="1" dirty="0">
                <a:solidFill>
                  <a:schemeClr val="accent5"/>
                </a:solidFill>
              </a:rPr>
              <a:t>Kalnrūpniecība un tuneļu būvniecība</a:t>
            </a:r>
          </a:p>
        </p:txBody>
      </p:sp>
      <p:sp>
        <p:nvSpPr>
          <p:cNvPr id="37" name="Textplatzhalter 15">
            <a:extLst>
              <a:ext uri="{FF2B5EF4-FFF2-40B4-BE49-F238E27FC236}">
                <a16:creationId xmlns:a16="http://schemas.microsoft.com/office/drawing/2014/main" id="{E6E3B387-FF5F-D4AE-C5BE-855F009F0248}"/>
              </a:ext>
            </a:extLst>
          </p:cNvPr>
          <p:cNvSpPr txBox="1">
            <a:spLocks/>
          </p:cNvSpPr>
          <p:nvPr/>
        </p:nvSpPr>
        <p:spPr>
          <a:xfrm>
            <a:off x="6153151" y="1518465"/>
            <a:ext cx="2818938" cy="216000"/>
          </a:xfrm>
          <a:prstGeom prst="rect">
            <a:avLst/>
          </a:prstGeom>
        </p:spPr>
        <p:txBody>
          <a:bodyPr lIns="0" tIns="0" rIns="0" bIns="0" anchor="b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900" b="1" dirty="0" err="1">
                <a:solidFill>
                  <a:schemeClr val="accent5"/>
                </a:solidFill>
              </a:rPr>
              <a:t>Metālu</a:t>
            </a:r>
            <a:r>
              <a:rPr lang="en-GB" sz="900" b="1" dirty="0">
                <a:solidFill>
                  <a:schemeClr val="accent5"/>
                </a:solidFill>
              </a:rPr>
              <a:t>, </a:t>
            </a:r>
            <a:r>
              <a:rPr lang="en-GB" sz="900" b="1" dirty="0" err="1">
                <a:solidFill>
                  <a:schemeClr val="accent5"/>
                </a:solidFill>
              </a:rPr>
              <a:t>plastmasas</a:t>
            </a:r>
            <a:r>
              <a:rPr lang="en-GB" sz="900" b="1" dirty="0">
                <a:solidFill>
                  <a:schemeClr val="accent5"/>
                </a:solidFill>
              </a:rPr>
              <a:t>, </a:t>
            </a:r>
            <a:r>
              <a:rPr lang="en-GB" sz="900" b="1" dirty="0" err="1">
                <a:solidFill>
                  <a:schemeClr val="accent5"/>
                </a:solidFill>
              </a:rPr>
              <a:t>stikla</a:t>
            </a:r>
            <a:r>
              <a:rPr lang="en-GB" sz="900" b="1" dirty="0">
                <a:solidFill>
                  <a:schemeClr val="accent5"/>
                </a:solidFill>
              </a:rPr>
              <a:t> un </a:t>
            </a:r>
            <a:r>
              <a:rPr lang="en-GB" sz="900" b="1" dirty="0" err="1">
                <a:solidFill>
                  <a:schemeClr val="accent5"/>
                </a:solidFill>
              </a:rPr>
              <a:t>papīra</a:t>
            </a:r>
            <a:r>
              <a:rPr lang="en-GB" sz="900" b="1" dirty="0">
                <a:solidFill>
                  <a:schemeClr val="accent5"/>
                </a:solidFill>
              </a:rPr>
              <a:t> </a:t>
            </a:r>
            <a:r>
              <a:rPr lang="en-GB" sz="900" b="1" dirty="0" err="1">
                <a:solidFill>
                  <a:schemeClr val="accent5"/>
                </a:solidFill>
              </a:rPr>
              <a:t>rūpniecība</a:t>
            </a:r>
            <a:endParaRPr lang="en-GB" sz="900" b="1" dirty="0">
              <a:solidFill>
                <a:schemeClr val="accent5"/>
              </a:solidFill>
            </a:endParaRPr>
          </a:p>
        </p:txBody>
      </p:sp>
      <p:sp>
        <p:nvSpPr>
          <p:cNvPr id="38" name="Textplatzhalter 16">
            <a:extLst>
              <a:ext uri="{FF2B5EF4-FFF2-40B4-BE49-F238E27FC236}">
                <a16:creationId xmlns:a16="http://schemas.microsoft.com/office/drawing/2014/main" id="{DBCA481A-0AC8-0CB2-BD58-F55D51053FD6}"/>
              </a:ext>
            </a:extLst>
          </p:cNvPr>
          <p:cNvSpPr txBox="1">
            <a:spLocks/>
          </p:cNvSpPr>
          <p:nvPr/>
        </p:nvSpPr>
        <p:spPr>
          <a:xfrm>
            <a:off x="8980486" y="1583208"/>
            <a:ext cx="2686052" cy="180000"/>
          </a:xfrm>
          <a:prstGeom prst="rect">
            <a:avLst/>
          </a:prstGeom>
        </p:spPr>
        <p:txBody>
          <a:bodyPr lIns="0" tIns="0" rIns="0" bIns="0" anchor="b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b="1" dirty="0" err="1">
                <a:solidFill>
                  <a:schemeClr val="accent5"/>
                </a:solidFill>
              </a:rPr>
              <a:t>Lauksaimniecība</a:t>
            </a:r>
            <a:r>
              <a:rPr lang="en-GB" sz="1000" b="1" dirty="0">
                <a:solidFill>
                  <a:schemeClr val="accent5"/>
                </a:solidFill>
              </a:rPr>
              <a:t> un </a:t>
            </a:r>
            <a:r>
              <a:rPr lang="en-GB" sz="1000" b="1" dirty="0" err="1">
                <a:solidFill>
                  <a:schemeClr val="accent5"/>
                </a:solidFill>
              </a:rPr>
              <a:t>mežsaimniecība</a:t>
            </a:r>
            <a:endParaRPr lang="en-GB" sz="1000" b="1" dirty="0">
              <a:solidFill>
                <a:schemeClr val="accent5"/>
              </a:solidFill>
            </a:endParaRPr>
          </a:p>
        </p:txBody>
      </p:sp>
      <p:sp>
        <p:nvSpPr>
          <p:cNvPr id="39" name="Textplatzhalter 17">
            <a:extLst>
              <a:ext uri="{FF2B5EF4-FFF2-40B4-BE49-F238E27FC236}">
                <a16:creationId xmlns:a16="http://schemas.microsoft.com/office/drawing/2014/main" id="{8305979E-E780-5BDA-1AE6-563038CE45B5}"/>
              </a:ext>
            </a:extLst>
          </p:cNvPr>
          <p:cNvSpPr txBox="1">
            <a:spLocks/>
          </p:cNvSpPr>
          <p:nvPr/>
        </p:nvSpPr>
        <p:spPr>
          <a:xfrm>
            <a:off x="542925" y="4614628"/>
            <a:ext cx="1755775" cy="216000"/>
          </a:xfrm>
          <a:prstGeom prst="rect">
            <a:avLst/>
          </a:prstGeom>
        </p:spPr>
        <p:txBody>
          <a:bodyPr lIns="0" tIns="0" rIns="0" bIns="0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000" b="1" dirty="0">
                <a:solidFill>
                  <a:schemeClr val="accent5"/>
                </a:solidFill>
              </a:rPr>
              <a:t>Dzelzceļa transports</a:t>
            </a:r>
          </a:p>
        </p:txBody>
      </p:sp>
      <p:sp>
        <p:nvSpPr>
          <p:cNvPr id="40" name="Textplatzhalter 18">
            <a:extLst>
              <a:ext uri="{FF2B5EF4-FFF2-40B4-BE49-F238E27FC236}">
                <a16:creationId xmlns:a16="http://schemas.microsoft.com/office/drawing/2014/main" id="{E6E1A6DC-24E9-43C6-74C3-AE326700F68B}"/>
              </a:ext>
            </a:extLst>
          </p:cNvPr>
          <p:cNvSpPr txBox="1">
            <a:spLocks/>
          </p:cNvSpPr>
          <p:nvPr/>
        </p:nvSpPr>
        <p:spPr>
          <a:xfrm>
            <a:off x="3352800" y="4614628"/>
            <a:ext cx="1757363" cy="216000"/>
          </a:xfrm>
          <a:prstGeom prst="rect">
            <a:avLst/>
          </a:prstGeom>
        </p:spPr>
        <p:txBody>
          <a:bodyPr lIns="0" tIns="0" rIns="0" bIns="0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b="1" dirty="0" err="1">
                <a:solidFill>
                  <a:schemeClr val="accent5"/>
                </a:solidFill>
              </a:rPr>
              <a:t>Pārtikas</a:t>
            </a:r>
            <a:r>
              <a:rPr lang="en-GB" sz="1000" b="1" dirty="0">
                <a:solidFill>
                  <a:schemeClr val="accent5"/>
                </a:solidFill>
              </a:rPr>
              <a:t> </a:t>
            </a:r>
            <a:r>
              <a:rPr lang="en-GB" sz="1000" b="1" dirty="0" err="1">
                <a:solidFill>
                  <a:schemeClr val="accent5"/>
                </a:solidFill>
              </a:rPr>
              <a:t>rūpniecība</a:t>
            </a:r>
            <a:endParaRPr lang="en-GB" sz="1000" b="1" dirty="0">
              <a:solidFill>
                <a:schemeClr val="accent5"/>
              </a:solidFill>
            </a:endParaRPr>
          </a:p>
        </p:txBody>
      </p:sp>
      <p:sp>
        <p:nvSpPr>
          <p:cNvPr id="41" name="Textplatzhalter 19">
            <a:extLst>
              <a:ext uri="{FF2B5EF4-FFF2-40B4-BE49-F238E27FC236}">
                <a16:creationId xmlns:a16="http://schemas.microsoft.com/office/drawing/2014/main" id="{3861F709-6C35-9B03-1DFB-88C49B1C7806}"/>
              </a:ext>
            </a:extLst>
          </p:cNvPr>
          <p:cNvSpPr txBox="1">
            <a:spLocks/>
          </p:cNvSpPr>
          <p:nvPr/>
        </p:nvSpPr>
        <p:spPr>
          <a:xfrm>
            <a:off x="6156325" y="4614628"/>
            <a:ext cx="2697163" cy="216000"/>
          </a:xfrm>
          <a:prstGeom prst="rect">
            <a:avLst/>
          </a:prstGeom>
        </p:spPr>
        <p:txBody>
          <a:bodyPr lIns="0" tIns="0" rIns="0" bIns="0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b="1" dirty="0" err="1">
                <a:solidFill>
                  <a:schemeClr val="accent5"/>
                </a:solidFill>
              </a:rPr>
              <a:t>Mašīnbūve</a:t>
            </a:r>
            <a:r>
              <a:rPr lang="en-GB" sz="1000" b="1" dirty="0">
                <a:solidFill>
                  <a:schemeClr val="accent5"/>
                </a:solidFill>
              </a:rPr>
              <a:t> un </a:t>
            </a:r>
            <a:r>
              <a:rPr lang="en-GB" sz="1000" b="1" dirty="0" err="1">
                <a:solidFill>
                  <a:schemeClr val="accent5"/>
                </a:solidFill>
              </a:rPr>
              <a:t>iekārtu</a:t>
            </a:r>
            <a:r>
              <a:rPr lang="en-GB" sz="1000" b="1" dirty="0">
                <a:solidFill>
                  <a:schemeClr val="accent5"/>
                </a:solidFill>
              </a:rPr>
              <a:t> </a:t>
            </a:r>
            <a:r>
              <a:rPr lang="en-GB" sz="1000" b="1" dirty="0" err="1">
                <a:solidFill>
                  <a:schemeClr val="accent5"/>
                </a:solidFill>
              </a:rPr>
              <a:t>būve</a:t>
            </a:r>
            <a:endParaRPr lang="en-GB" sz="1000" b="1" dirty="0">
              <a:solidFill>
                <a:schemeClr val="accent5"/>
              </a:solidFill>
            </a:endParaRPr>
          </a:p>
        </p:txBody>
      </p:sp>
      <p:sp>
        <p:nvSpPr>
          <p:cNvPr id="42" name="Textplatzhalter 20">
            <a:extLst>
              <a:ext uri="{FF2B5EF4-FFF2-40B4-BE49-F238E27FC236}">
                <a16:creationId xmlns:a16="http://schemas.microsoft.com/office/drawing/2014/main" id="{673D99D2-AB9E-9296-913B-3AD09AC5ED19}"/>
              </a:ext>
            </a:extLst>
          </p:cNvPr>
          <p:cNvSpPr txBox="1">
            <a:spLocks/>
          </p:cNvSpPr>
          <p:nvPr/>
        </p:nvSpPr>
        <p:spPr>
          <a:xfrm>
            <a:off x="8966200" y="4614628"/>
            <a:ext cx="2700338" cy="216000"/>
          </a:xfrm>
          <a:prstGeom prst="rect">
            <a:avLst/>
          </a:prstGeom>
        </p:spPr>
        <p:txBody>
          <a:bodyPr lIns="0" tIns="0" rIns="0" bIns="0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000" b="1" dirty="0">
                <a:solidFill>
                  <a:schemeClr val="accent5"/>
                </a:solidFill>
              </a:rPr>
              <a:t>Transports un </a:t>
            </a:r>
            <a:r>
              <a:rPr lang="lv-LV" sz="1000" b="1" dirty="0" err="1">
                <a:solidFill>
                  <a:schemeClr val="accent5"/>
                </a:solidFill>
              </a:rPr>
              <a:t>intraloģistika</a:t>
            </a:r>
            <a:endParaRPr lang="lv-LV" sz="1000" b="1" dirty="0">
              <a:solidFill>
                <a:schemeClr val="accent5"/>
              </a:solidFill>
            </a:endParaRPr>
          </a:p>
        </p:txBody>
      </p:sp>
      <p:sp>
        <p:nvSpPr>
          <p:cNvPr id="43" name="Textplatzhalter 25">
            <a:extLst>
              <a:ext uri="{FF2B5EF4-FFF2-40B4-BE49-F238E27FC236}">
                <a16:creationId xmlns:a16="http://schemas.microsoft.com/office/drawing/2014/main" id="{99B61D6C-235D-BEBE-1594-76472AC9DAA5}"/>
              </a:ext>
            </a:extLst>
          </p:cNvPr>
          <p:cNvSpPr txBox="1">
            <a:spLocks/>
          </p:cNvSpPr>
          <p:nvPr/>
        </p:nvSpPr>
        <p:spPr>
          <a:xfrm>
            <a:off x="542925" y="3107221"/>
            <a:ext cx="2689225" cy="216000"/>
          </a:xfrm>
          <a:prstGeom prst="rect">
            <a:avLst/>
          </a:prstGeom>
        </p:spPr>
        <p:txBody>
          <a:bodyPr lIns="0" tIns="0" rIns="0" bIns="0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b="1" dirty="0" err="1">
                <a:solidFill>
                  <a:schemeClr val="accent5"/>
                </a:solidFill>
              </a:rPr>
              <a:t>Jūrniecības</a:t>
            </a:r>
            <a:r>
              <a:rPr lang="en-GB" sz="1000" b="1" dirty="0">
                <a:solidFill>
                  <a:schemeClr val="accent5"/>
                </a:solidFill>
              </a:rPr>
              <a:t> </a:t>
            </a:r>
            <a:r>
              <a:rPr lang="en-GB" sz="1000" b="1" dirty="0" err="1">
                <a:solidFill>
                  <a:schemeClr val="accent5"/>
                </a:solidFill>
              </a:rPr>
              <a:t>nozare</a:t>
            </a:r>
            <a:endParaRPr lang="en-GB" sz="1000" b="1" dirty="0">
              <a:solidFill>
                <a:schemeClr val="accent5"/>
              </a:solidFill>
            </a:endParaRPr>
          </a:p>
        </p:txBody>
      </p:sp>
      <p:sp>
        <p:nvSpPr>
          <p:cNvPr id="44" name="Textplatzhalter 26">
            <a:extLst>
              <a:ext uri="{FF2B5EF4-FFF2-40B4-BE49-F238E27FC236}">
                <a16:creationId xmlns:a16="http://schemas.microsoft.com/office/drawing/2014/main" id="{DC57B46E-E7C8-C777-868B-7628FF62BF0F}"/>
              </a:ext>
            </a:extLst>
          </p:cNvPr>
          <p:cNvSpPr txBox="1">
            <a:spLocks/>
          </p:cNvSpPr>
          <p:nvPr/>
        </p:nvSpPr>
        <p:spPr>
          <a:xfrm>
            <a:off x="3352800" y="3107221"/>
            <a:ext cx="1558834" cy="216000"/>
          </a:xfrm>
          <a:prstGeom prst="rect">
            <a:avLst/>
          </a:prstGeom>
        </p:spPr>
        <p:txBody>
          <a:bodyPr lIns="0" tIns="0" rIns="0" bIns="0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b="1" dirty="0" err="1">
                <a:solidFill>
                  <a:schemeClr val="accent5"/>
                </a:solidFill>
              </a:rPr>
              <a:t>Energoapgāde</a:t>
            </a:r>
            <a:endParaRPr lang="en-GB" sz="1000" b="1" dirty="0">
              <a:solidFill>
                <a:schemeClr val="accent5"/>
              </a:solidFill>
            </a:endParaRPr>
          </a:p>
        </p:txBody>
      </p:sp>
      <p:sp>
        <p:nvSpPr>
          <p:cNvPr id="45" name="Textplatzhalter 27">
            <a:extLst>
              <a:ext uri="{FF2B5EF4-FFF2-40B4-BE49-F238E27FC236}">
                <a16:creationId xmlns:a16="http://schemas.microsoft.com/office/drawing/2014/main" id="{1748750F-E6F1-58BC-BFC0-595398FB539F}"/>
              </a:ext>
            </a:extLst>
          </p:cNvPr>
          <p:cNvSpPr txBox="1">
            <a:spLocks/>
          </p:cNvSpPr>
          <p:nvPr/>
        </p:nvSpPr>
        <p:spPr>
          <a:xfrm>
            <a:off x="6172796" y="3107221"/>
            <a:ext cx="2672225" cy="216000"/>
          </a:xfrm>
          <a:prstGeom prst="rect">
            <a:avLst/>
          </a:prstGeom>
        </p:spPr>
        <p:txBody>
          <a:bodyPr lIns="0" tIns="0" rIns="0" bIns="0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50" b="1" dirty="0" err="1">
                <a:solidFill>
                  <a:srgbClr val="323739"/>
                </a:solidFill>
                <a:latin typeface="Gilroy Bold" pitchFamily="2" charset="77"/>
              </a:rPr>
              <a:t>Ķīmiskā</a:t>
            </a:r>
            <a:r>
              <a:rPr lang="en-GB" sz="1050" b="1" dirty="0">
                <a:solidFill>
                  <a:srgbClr val="323739"/>
                </a:solidFill>
                <a:latin typeface="Gilroy Bold" pitchFamily="2" charset="77"/>
              </a:rPr>
              <a:t> un </a:t>
            </a:r>
            <a:r>
              <a:rPr lang="en-GB" sz="1050" b="1" dirty="0" err="1">
                <a:solidFill>
                  <a:srgbClr val="323739"/>
                </a:solidFill>
                <a:latin typeface="Gilroy Bold" pitchFamily="2" charset="77"/>
              </a:rPr>
              <a:t>farmācijas</a:t>
            </a:r>
            <a:r>
              <a:rPr lang="en-GB" sz="1050" b="1" dirty="0">
                <a:solidFill>
                  <a:srgbClr val="323739"/>
                </a:solidFill>
                <a:latin typeface="Gilroy Bold" pitchFamily="2" charset="77"/>
              </a:rPr>
              <a:t> </a:t>
            </a:r>
            <a:r>
              <a:rPr lang="en-GB" sz="1050" b="1" dirty="0" err="1">
                <a:solidFill>
                  <a:srgbClr val="323739"/>
                </a:solidFill>
                <a:latin typeface="Gilroy Bold" pitchFamily="2" charset="77"/>
              </a:rPr>
              <a:t>rūpniecība</a:t>
            </a:r>
            <a:endParaRPr lang="en-GB" sz="1050" b="1" dirty="0">
              <a:solidFill>
                <a:srgbClr val="323739"/>
              </a:solidFill>
              <a:latin typeface="Gilroy Bold" pitchFamily="2" charset="77"/>
            </a:endParaRPr>
          </a:p>
          <a:p>
            <a:pPr marL="0" indent="0">
              <a:buNone/>
            </a:pPr>
            <a:endParaRPr lang="de-DE" sz="1000" b="1" dirty="0">
              <a:solidFill>
                <a:schemeClr val="accent5"/>
              </a:solidFill>
            </a:endParaRPr>
          </a:p>
        </p:txBody>
      </p:sp>
      <p:sp>
        <p:nvSpPr>
          <p:cNvPr id="46" name="Textplatzhalter 28">
            <a:extLst>
              <a:ext uri="{FF2B5EF4-FFF2-40B4-BE49-F238E27FC236}">
                <a16:creationId xmlns:a16="http://schemas.microsoft.com/office/drawing/2014/main" id="{A4BA0964-42F7-E813-0EDD-53D059FA746A}"/>
              </a:ext>
            </a:extLst>
          </p:cNvPr>
          <p:cNvSpPr txBox="1">
            <a:spLocks/>
          </p:cNvSpPr>
          <p:nvPr/>
        </p:nvSpPr>
        <p:spPr>
          <a:xfrm>
            <a:off x="8987963" y="3107221"/>
            <a:ext cx="2513883" cy="216000"/>
          </a:xfrm>
          <a:prstGeom prst="rect">
            <a:avLst/>
          </a:prstGeom>
        </p:spPr>
        <p:txBody>
          <a:bodyPr lIns="0" tIns="0" rIns="0" bIns="0"/>
          <a:lstStyle>
            <a:lvl1pPr marL="252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 marL="504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 marL="756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 marL="1008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 marL="1260000" indent="-2520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Wingdings" panose="05000000000000000000" pitchFamily="2" charset="2"/>
              <a:buChar char=""/>
              <a:defRPr sz="1400" kern="1200">
                <a:solidFill>
                  <a:schemeClr val="tx1"/>
                </a:solidFill>
                <a:latin typeface="+mj-lt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b="1" dirty="0" err="1">
                <a:solidFill>
                  <a:schemeClr val="accent5"/>
                </a:solidFill>
              </a:rPr>
              <a:t>Atkritumu</a:t>
            </a:r>
            <a:r>
              <a:rPr lang="en-GB" sz="1000" b="1" dirty="0">
                <a:solidFill>
                  <a:schemeClr val="accent5"/>
                </a:solidFill>
              </a:rPr>
              <a:t> </a:t>
            </a:r>
            <a:r>
              <a:rPr lang="en-GB" sz="1000" b="1" dirty="0" err="1">
                <a:solidFill>
                  <a:schemeClr val="accent5"/>
                </a:solidFill>
              </a:rPr>
              <a:t>apsaimniekošana</a:t>
            </a:r>
            <a:r>
              <a:rPr lang="en-GB" sz="1000" b="1" dirty="0">
                <a:solidFill>
                  <a:schemeClr val="accent5"/>
                </a:solidFill>
              </a:rPr>
              <a:t> un </a:t>
            </a:r>
            <a:r>
              <a:rPr lang="en-GB" sz="1000" b="1" dirty="0" err="1">
                <a:solidFill>
                  <a:schemeClr val="accent5"/>
                </a:solidFill>
              </a:rPr>
              <a:t>pārstrāde</a:t>
            </a:r>
            <a:endParaRPr lang="en-GB" sz="1000" b="1" dirty="0">
              <a:solidFill>
                <a:schemeClr val="accent5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FCBB0AE-99BD-D46A-1E5A-B9115B0404C4}"/>
              </a:ext>
            </a:extLst>
          </p:cNvPr>
          <p:cNvSpPr/>
          <p:nvPr/>
        </p:nvSpPr>
        <p:spPr>
          <a:xfrm>
            <a:off x="538163" y="1844675"/>
            <a:ext cx="2706702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1" name="Grafik 9">
            <a:extLst>
              <a:ext uri="{FF2B5EF4-FFF2-40B4-BE49-F238E27FC236}">
                <a16:creationId xmlns:a16="http://schemas.microsoft.com/office/drawing/2014/main" id="{BF820613-98BF-3ED9-96DF-93969355D046}"/>
              </a:ext>
            </a:extLst>
          </p:cNvPr>
          <p:cNvSpPr/>
          <p:nvPr/>
        </p:nvSpPr>
        <p:spPr>
          <a:xfrm>
            <a:off x="1615254" y="2111302"/>
            <a:ext cx="539804" cy="523571"/>
          </a:xfrm>
          <a:custGeom>
            <a:avLst/>
            <a:gdLst>
              <a:gd name="connsiteX0" fmla="*/ 457867 w 460220"/>
              <a:gd name="connsiteY0" fmla="*/ 149867 h 446380"/>
              <a:gd name="connsiteX1" fmla="*/ 417290 w 460220"/>
              <a:gd name="connsiteY1" fmla="*/ 107481 h 446380"/>
              <a:gd name="connsiteX2" fmla="*/ 411480 w 460220"/>
              <a:gd name="connsiteY2" fmla="*/ 105004 h 446380"/>
              <a:gd name="connsiteX3" fmla="*/ 372237 w 460220"/>
              <a:gd name="connsiteY3" fmla="*/ 105004 h 446380"/>
              <a:gd name="connsiteX4" fmla="*/ 373475 w 460220"/>
              <a:gd name="connsiteY4" fmla="*/ 102052 h 446380"/>
              <a:gd name="connsiteX5" fmla="*/ 126016 w 460220"/>
              <a:gd name="connsiteY5" fmla="*/ 610 h 446380"/>
              <a:gd name="connsiteX6" fmla="*/ 117253 w 460220"/>
              <a:gd name="connsiteY6" fmla="*/ 2420 h 446380"/>
              <a:gd name="connsiteX7" fmla="*/ 23336 w 460220"/>
              <a:gd name="connsiteY7" fmla="*/ 96241 h 446380"/>
              <a:gd name="connsiteX8" fmla="*/ 24955 w 460220"/>
              <a:gd name="connsiteY8" fmla="*/ 97861 h 446380"/>
              <a:gd name="connsiteX9" fmla="*/ 8096 w 460220"/>
              <a:gd name="connsiteY9" fmla="*/ 97861 h 446380"/>
              <a:gd name="connsiteX10" fmla="*/ 0 w 460220"/>
              <a:gd name="connsiteY10" fmla="*/ 105957 h 446380"/>
              <a:gd name="connsiteX11" fmla="*/ 0 w 460220"/>
              <a:gd name="connsiteY11" fmla="*/ 164345 h 446380"/>
              <a:gd name="connsiteX12" fmla="*/ 8096 w 460220"/>
              <a:gd name="connsiteY12" fmla="*/ 172441 h 446380"/>
              <a:gd name="connsiteX13" fmla="*/ 87821 w 460220"/>
              <a:gd name="connsiteY13" fmla="*/ 172441 h 446380"/>
              <a:gd name="connsiteX14" fmla="*/ 95917 w 460220"/>
              <a:gd name="connsiteY14" fmla="*/ 164345 h 446380"/>
              <a:gd name="connsiteX15" fmla="*/ 95917 w 460220"/>
              <a:gd name="connsiteY15" fmla="*/ 163488 h 446380"/>
              <a:gd name="connsiteX16" fmla="*/ 117158 w 460220"/>
              <a:gd name="connsiteY16" fmla="*/ 163488 h 446380"/>
              <a:gd name="connsiteX17" fmla="*/ 117158 w 460220"/>
              <a:gd name="connsiteY17" fmla="*/ 430188 h 446380"/>
              <a:gd name="connsiteX18" fmla="*/ 73247 w 460220"/>
              <a:gd name="connsiteY18" fmla="*/ 430188 h 446380"/>
              <a:gd name="connsiteX19" fmla="*/ 65151 w 460220"/>
              <a:gd name="connsiteY19" fmla="*/ 438284 h 446380"/>
              <a:gd name="connsiteX20" fmla="*/ 73247 w 460220"/>
              <a:gd name="connsiteY20" fmla="*/ 446380 h 446380"/>
              <a:gd name="connsiteX21" fmla="*/ 364617 w 460220"/>
              <a:gd name="connsiteY21" fmla="*/ 446380 h 446380"/>
              <a:gd name="connsiteX22" fmla="*/ 372713 w 460220"/>
              <a:gd name="connsiteY22" fmla="*/ 438284 h 446380"/>
              <a:gd name="connsiteX23" fmla="*/ 364617 w 460220"/>
              <a:gd name="connsiteY23" fmla="*/ 430188 h 446380"/>
              <a:gd name="connsiteX24" fmla="*/ 200882 w 460220"/>
              <a:gd name="connsiteY24" fmla="*/ 430188 h 446380"/>
              <a:gd name="connsiteX25" fmla="*/ 200882 w 460220"/>
              <a:gd name="connsiteY25" fmla="*/ 163488 h 446380"/>
              <a:gd name="connsiteX26" fmla="*/ 322898 w 460220"/>
              <a:gd name="connsiteY26" fmla="*/ 163488 h 446380"/>
              <a:gd name="connsiteX27" fmla="*/ 331661 w 460220"/>
              <a:gd name="connsiteY27" fmla="*/ 224162 h 446380"/>
              <a:gd name="connsiteX28" fmla="*/ 330422 w 460220"/>
              <a:gd name="connsiteY28" fmla="*/ 224162 h 446380"/>
              <a:gd name="connsiteX29" fmla="*/ 324422 w 460220"/>
              <a:gd name="connsiteY29" fmla="*/ 226829 h 446380"/>
              <a:gd name="connsiteX30" fmla="*/ 322421 w 460220"/>
              <a:gd name="connsiteY30" fmla="*/ 233116 h 446380"/>
              <a:gd name="connsiteX31" fmla="*/ 327755 w 460220"/>
              <a:gd name="connsiteY31" fmla="*/ 282360 h 446380"/>
              <a:gd name="connsiteX32" fmla="*/ 335851 w 460220"/>
              <a:gd name="connsiteY32" fmla="*/ 289599 h 446380"/>
              <a:gd name="connsiteX33" fmla="*/ 346615 w 460220"/>
              <a:gd name="connsiteY33" fmla="*/ 289599 h 446380"/>
              <a:gd name="connsiteX34" fmla="*/ 348520 w 460220"/>
              <a:gd name="connsiteY34" fmla="*/ 304648 h 446380"/>
              <a:gd name="connsiteX35" fmla="*/ 355283 w 460220"/>
              <a:gd name="connsiteY35" fmla="*/ 307792 h 446380"/>
              <a:gd name="connsiteX36" fmla="*/ 358807 w 460220"/>
              <a:gd name="connsiteY36" fmla="*/ 312364 h 446380"/>
              <a:gd name="connsiteX37" fmla="*/ 355283 w 460220"/>
              <a:gd name="connsiteY37" fmla="*/ 316936 h 446380"/>
              <a:gd name="connsiteX38" fmla="*/ 351758 w 460220"/>
              <a:gd name="connsiteY38" fmla="*/ 312364 h 446380"/>
              <a:gd name="connsiteX39" fmla="*/ 335566 w 460220"/>
              <a:gd name="connsiteY39" fmla="*/ 312364 h 446380"/>
              <a:gd name="connsiteX40" fmla="*/ 355283 w 460220"/>
              <a:gd name="connsiteY40" fmla="*/ 333128 h 446380"/>
              <a:gd name="connsiteX41" fmla="*/ 374999 w 460220"/>
              <a:gd name="connsiteY41" fmla="*/ 312364 h 446380"/>
              <a:gd name="connsiteX42" fmla="*/ 362522 w 460220"/>
              <a:gd name="connsiteY42" fmla="*/ 293028 h 446380"/>
              <a:gd name="connsiteX43" fmla="*/ 362998 w 460220"/>
              <a:gd name="connsiteY43" fmla="*/ 289504 h 446380"/>
              <a:gd name="connsiteX44" fmla="*/ 379000 w 460220"/>
              <a:gd name="connsiteY44" fmla="*/ 289504 h 446380"/>
              <a:gd name="connsiteX45" fmla="*/ 387001 w 460220"/>
              <a:gd name="connsiteY45" fmla="*/ 282741 h 446380"/>
              <a:gd name="connsiteX46" fmla="*/ 395192 w 460220"/>
              <a:gd name="connsiteY46" fmla="*/ 233497 h 446380"/>
              <a:gd name="connsiteX47" fmla="*/ 393383 w 460220"/>
              <a:gd name="connsiteY47" fmla="*/ 226924 h 446380"/>
              <a:gd name="connsiteX48" fmla="*/ 387191 w 460220"/>
              <a:gd name="connsiteY48" fmla="*/ 224067 h 446380"/>
              <a:gd name="connsiteX49" fmla="*/ 384143 w 460220"/>
              <a:gd name="connsiteY49" fmla="*/ 224067 h 446380"/>
              <a:gd name="connsiteX50" fmla="*/ 394525 w 460220"/>
              <a:gd name="connsiteY50" fmla="*/ 163393 h 446380"/>
              <a:gd name="connsiteX51" fmla="*/ 452152 w 460220"/>
              <a:gd name="connsiteY51" fmla="*/ 163393 h 446380"/>
              <a:gd name="connsiteX52" fmla="*/ 459581 w 460220"/>
              <a:gd name="connsiteY52" fmla="*/ 158440 h 446380"/>
              <a:gd name="connsiteX53" fmla="*/ 457962 w 460220"/>
              <a:gd name="connsiteY53" fmla="*/ 149677 h 446380"/>
              <a:gd name="connsiteX54" fmla="*/ 134303 w 460220"/>
              <a:gd name="connsiteY54" fmla="*/ 43759 h 446380"/>
              <a:gd name="connsiteX55" fmla="*/ 174689 w 460220"/>
              <a:gd name="connsiteY55" fmla="*/ 105004 h 446380"/>
              <a:gd name="connsiteX56" fmla="*/ 134303 w 460220"/>
              <a:gd name="connsiteY56" fmla="*/ 105004 h 446380"/>
              <a:gd name="connsiteX57" fmla="*/ 134303 w 460220"/>
              <a:gd name="connsiteY57" fmla="*/ 43759 h 446380"/>
              <a:gd name="connsiteX58" fmla="*/ 194024 w 460220"/>
              <a:gd name="connsiteY58" fmla="*/ 105004 h 446380"/>
              <a:gd name="connsiteX59" fmla="*/ 140875 w 460220"/>
              <a:gd name="connsiteY59" fmla="*/ 24232 h 446380"/>
              <a:gd name="connsiteX60" fmla="*/ 337852 w 460220"/>
              <a:gd name="connsiteY60" fmla="*/ 105004 h 446380"/>
              <a:gd name="connsiteX61" fmla="*/ 194024 w 460220"/>
              <a:gd name="connsiteY61" fmla="*/ 105004 h 446380"/>
              <a:gd name="connsiteX62" fmla="*/ 118110 w 460220"/>
              <a:gd name="connsiteY62" fmla="*/ 24423 h 446380"/>
              <a:gd name="connsiteX63" fmla="*/ 118110 w 460220"/>
              <a:gd name="connsiteY63" fmla="*/ 105004 h 446380"/>
              <a:gd name="connsiteX64" fmla="*/ 95726 w 460220"/>
              <a:gd name="connsiteY64" fmla="*/ 105004 h 446380"/>
              <a:gd name="connsiteX65" fmla="*/ 87821 w 460220"/>
              <a:gd name="connsiteY65" fmla="*/ 97956 h 446380"/>
              <a:gd name="connsiteX66" fmla="*/ 44577 w 460220"/>
              <a:gd name="connsiteY66" fmla="*/ 97956 h 446380"/>
              <a:gd name="connsiteX67" fmla="*/ 118110 w 460220"/>
              <a:gd name="connsiteY67" fmla="*/ 24423 h 446380"/>
              <a:gd name="connsiteX68" fmla="*/ 79724 w 460220"/>
              <a:gd name="connsiteY68" fmla="*/ 156344 h 446380"/>
              <a:gd name="connsiteX69" fmla="*/ 16193 w 460220"/>
              <a:gd name="connsiteY69" fmla="*/ 156344 h 446380"/>
              <a:gd name="connsiteX70" fmla="*/ 16193 w 460220"/>
              <a:gd name="connsiteY70" fmla="*/ 114148 h 446380"/>
              <a:gd name="connsiteX71" fmla="*/ 79724 w 460220"/>
              <a:gd name="connsiteY71" fmla="*/ 114148 h 446380"/>
              <a:gd name="connsiteX72" fmla="*/ 79724 w 460220"/>
              <a:gd name="connsiteY72" fmla="*/ 156344 h 446380"/>
              <a:gd name="connsiteX73" fmla="*/ 133350 w 460220"/>
              <a:gd name="connsiteY73" fmla="*/ 276550 h 446380"/>
              <a:gd name="connsiteX74" fmla="*/ 175260 w 460220"/>
              <a:gd name="connsiteY74" fmla="*/ 318650 h 446380"/>
              <a:gd name="connsiteX75" fmla="*/ 133350 w 460220"/>
              <a:gd name="connsiteY75" fmla="*/ 357322 h 446380"/>
              <a:gd name="connsiteX76" fmla="*/ 133350 w 460220"/>
              <a:gd name="connsiteY76" fmla="*/ 276550 h 446380"/>
              <a:gd name="connsiteX77" fmla="*/ 184690 w 460220"/>
              <a:gd name="connsiteY77" fmla="*/ 332080 h 446380"/>
              <a:gd name="connsiteX78" fmla="*/ 184690 w 460220"/>
              <a:gd name="connsiteY78" fmla="*/ 405328 h 446380"/>
              <a:gd name="connsiteX79" fmla="*/ 142494 w 460220"/>
              <a:gd name="connsiteY79" fmla="*/ 371038 h 446380"/>
              <a:gd name="connsiteX80" fmla="*/ 184690 w 460220"/>
              <a:gd name="connsiteY80" fmla="*/ 332080 h 446380"/>
              <a:gd name="connsiteX81" fmla="*/ 184690 w 460220"/>
              <a:gd name="connsiteY81" fmla="*/ 305220 h 446380"/>
              <a:gd name="connsiteX82" fmla="*/ 142780 w 460220"/>
              <a:gd name="connsiteY82" fmla="*/ 263119 h 446380"/>
              <a:gd name="connsiteX83" fmla="*/ 184690 w 460220"/>
              <a:gd name="connsiteY83" fmla="*/ 234735 h 446380"/>
              <a:gd name="connsiteX84" fmla="*/ 184690 w 460220"/>
              <a:gd name="connsiteY84" fmla="*/ 305315 h 446380"/>
              <a:gd name="connsiteX85" fmla="*/ 133350 w 460220"/>
              <a:gd name="connsiteY85" fmla="*/ 249880 h 446380"/>
              <a:gd name="connsiteX86" fmla="*/ 133350 w 460220"/>
              <a:gd name="connsiteY86" fmla="*/ 179014 h 446380"/>
              <a:gd name="connsiteX87" fmla="*/ 176689 w 460220"/>
              <a:gd name="connsiteY87" fmla="*/ 220543 h 446380"/>
              <a:gd name="connsiteX88" fmla="*/ 133350 w 460220"/>
              <a:gd name="connsiteY88" fmla="*/ 249880 h 446380"/>
              <a:gd name="connsiteX89" fmla="*/ 133350 w 460220"/>
              <a:gd name="connsiteY89" fmla="*/ 430378 h 446380"/>
              <a:gd name="connsiteX90" fmla="*/ 133350 w 460220"/>
              <a:gd name="connsiteY90" fmla="*/ 384468 h 446380"/>
              <a:gd name="connsiteX91" fmla="*/ 184690 w 460220"/>
              <a:gd name="connsiteY91" fmla="*/ 426187 h 446380"/>
              <a:gd name="connsiteX92" fmla="*/ 184690 w 460220"/>
              <a:gd name="connsiteY92" fmla="*/ 430378 h 446380"/>
              <a:gd name="connsiteX93" fmla="*/ 133350 w 460220"/>
              <a:gd name="connsiteY93" fmla="*/ 430378 h 446380"/>
              <a:gd name="connsiteX94" fmla="*/ 184690 w 460220"/>
              <a:gd name="connsiteY94" fmla="*/ 205779 h 446380"/>
              <a:gd name="connsiteX95" fmla="*/ 140780 w 460220"/>
              <a:gd name="connsiteY95" fmla="*/ 163678 h 446380"/>
              <a:gd name="connsiteX96" fmla="*/ 184690 w 460220"/>
              <a:gd name="connsiteY96" fmla="*/ 163678 h 446380"/>
              <a:gd name="connsiteX97" fmla="*/ 184690 w 460220"/>
              <a:gd name="connsiteY97" fmla="*/ 205779 h 446380"/>
              <a:gd name="connsiteX98" fmla="*/ 368141 w 460220"/>
              <a:gd name="connsiteY98" fmla="*/ 237592 h 446380"/>
              <a:gd name="connsiteX99" fmla="*/ 374333 w 460220"/>
              <a:gd name="connsiteY99" fmla="*/ 240450 h 446380"/>
              <a:gd name="connsiteX100" fmla="*/ 377381 w 460220"/>
              <a:gd name="connsiteY100" fmla="*/ 240450 h 446380"/>
              <a:gd name="connsiteX101" fmla="*/ 371856 w 460220"/>
              <a:gd name="connsiteY101" fmla="*/ 273502 h 446380"/>
              <a:gd name="connsiteX102" fmla="*/ 342900 w 460220"/>
              <a:gd name="connsiteY102" fmla="*/ 273502 h 446380"/>
              <a:gd name="connsiteX103" fmla="*/ 339376 w 460220"/>
              <a:gd name="connsiteY103" fmla="*/ 240450 h 446380"/>
              <a:gd name="connsiteX104" fmla="*/ 340995 w 460220"/>
              <a:gd name="connsiteY104" fmla="*/ 240450 h 446380"/>
              <a:gd name="connsiteX105" fmla="*/ 347091 w 460220"/>
              <a:gd name="connsiteY105" fmla="*/ 237688 h 446380"/>
              <a:gd name="connsiteX106" fmla="*/ 348996 w 460220"/>
              <a:gd name="connsiteY106" fmla="*/ 231211 h 446380"/>
              <a:gd name="connsiteX107" fmla="*/ 339185 w 460220"/>
              <a:gd name="connsiteY107" fmla="*/ 163583 h 446380"/>
              <a:gd name="connsiteX108" fmla="*/ 377952 w 460220"/>
              <a:gd name="connsiteY108" fmla="*/ 163583 h 446380"/>
              <a:gd name="connsiteX109" fmla="*/ 366332 w 460220"/>
              <a:gd name="connsiteY109" fmla="*/ 230925 h 446380"/>
              <a:gd name="connsiteX110" fmla="*/ 368141 w 460220"/>
              <a:gd name="connsiteY110" fmla="*/ 237497 h 446380"/>
              <a:gd name="connsiteX111" fmla="*/ 95917 w 460220"/>
              <a:gd name="connsiteY111" fmla="*/ 147391 h 446380"/>
              <a:gd name="connsiteX112" fmla="*/ 95917 w 460220"/>
              <a:gd name="connsiteY112" fmla="*/ 121197 h 446380"/>
              <a:gd name="connsiteX113" fmla="*/ 407956 w 460220"/>
              <a:gd name="connsiteY113" fmla="*/ 121197 h 446380"/>
              <a:gd name="connsiteX114" fmla="*/ 433007 w 460220"/>
              <a:gd name="connsiteY114" fmla="*/ 147391 h 446380"/>
              <a:gd name="connsiteX115" fmla="*/ 95917 w 460220"/>
              <a:gd name="connsiteY115" fmla="*/ 147391 h 44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460220" h="446380">
                <a:moveTo>
                  <a:pt x="457867" y="149867"/>
                </a:moveTo>
                <a:lnTo>
                  <a:pt x="417290" y="107481"/>
                </a:lnTo>
                <a:cubicBezTo>
                  <a:pt x="415766" y="105862"/>
                  <a:pt x="413671" y="105004"/>
                  <a:pt x="411480" y="105004"/>
                </a:cubicBezTo>
                <a:lnTo>
                  <a:pt x="372237" y="105004"/>
                </a:lnTo>
                <a:lnTo>
                  <a:pt x="373475" y="102052"/>
                </a:lnTo>
                <a:lnTo>
                  <a:pt x="126016" y="610"/>
                </a:lnTo>
                <a:cubicBezTo>
                  <a:pt x="123063" y="-628"/>
                  <a:pt x="119539" y="39"/>
                  <a:pt x="117253" y="2420"/>
                </a:cubicBezTo>
                <a:lnTo>
                  <a:pt x="23336" y="96241"/>
                </a:lnTo>
                <a:lnTo>
                  <a:pt x="24955" y="97861"/>
                </a:lnTo>
                <a:lnTo>
                  <a:pt x="8096" y="97861"/>
                </a:lnTo>
                <a:cubicBezTo>
                  <a:pt x="3620" y="97861"/>
                  <a:pt x="0" y="101480"/>
                  <a:pt x="0" y="105957"/>
                </a:cubicBezTo>
                <a:lnTo>
                  <a:pt x="0" y="164345"/>
                </a:lnTo>
                <a:cubicBezTo>
                  <a:pt x="0" y="168822"/>
                  <a:pt x="3620" y="172441"/>
                  <a:pt x="8096" y="172441"/>
                </a:cubicBezTo>
                <a:lnTo>
                  <a:pt x="87821" y="172441"/>
                </a:lnTo>
                <a:cubicBezTo>
                  <a:pt x="92297" y="172441"/>
                  <a:pt x="95917" y="168822"/>
                  <a:pt x="95917" y="164345"/>
                </a:cubicBezTo>
                <a:lnTo>
                  <a:pt x="95917" y="163488"/>
                </a:lnTo>
                <a:lnTo>
                  <a:pt x="117158" y="163488"/>
                </a:lnTo>
                <a:lnTo>
                  <a:pt x="117158" y="430188"/>
                </a:lnTo>
                <a:lnTo>
                  <a:pt x="73247" y="430188"/>
                </a:lnTo>
                <a:cubicBezTo>
                  <a:pt x="68771" y="430188"/>
                  <a:pt x="65151" y="433807"/>
                  <a:pt x="65151" y="438284"/>
                </a:cubicBezTo>
                <a:cubicBezTo>
                  <a:pt x="65151" y="442761"/>
                  <a:pt x="68771" y="446380"/>
                  <a:pt x="73247" y="446380"/>
                </a:cubicBezTo>
                <a:lnTo>
                  <a:pt x="364617" y="446380"/>
                </a:lnTo>
                <a:cubicBezTo>
                  <a:pt x="369094" y="446380"/>
                  <a:pt x="372713" y="442761"/>
                  <a:pt x="372713" y="438284"/>
                </a:cubicBezTo>
                <a:cubicBezTo>
                  <a:pt x="372713" y="433807"/>
                  <a:pt x="369094" y="430188"/>
                  <a:pt x="364617" y="430188"/>
                </a:cubicBezTo>
                <a:lnTo>
                  <a:pt x="200882" y="430188"/>
                </a:lnTo>
                <a:lnTo>
                  <a:pt x="200882" y="163488"/>
                </a:lnTo>
                <a:lnTo>
                  <a:pt x="322898" y="163488"/>
                </a:lnTo>
                <a:lnTo>
                  <a:pt x="331661" y="224162"/>
                </a:lnTo>
                <a:lnTo>
                  <a:pt x="330422" y="224162"/>
                </a:lnTo>
                <a:cubicBezTo>
                  <a:pt x="328136" y="224162"/>
                  <a:pt x="325946" y="225115"/>
                  <a:pt x="324422" y="226829"/>
                </a:cubicBezTo>
                <a:cubicBezTo>
                  <a:pt x="322898" y="228544"/>
                  <a:pt x="322136" y="230830"/>
                  <a:pt x="322421" y="233116"/>
                </a:cubicBezTo>
                <a:lnTo>
                  <a:pt x="327755" y="282360"/>
                </a:lnTo>
                <a:cubicBezTo>
                  <a:pt x="328232" y="286456"/>
                  <a:pt x="331661" y="289599"/>
                  <a:pt x="335851" y="289599"/>
                </a:cubicBezTo>
                <a:lnTo>
                  <a:pt x="346615" y="289599"/>
                </a:lnTo>
                <a:cubicBezTo>
                  <a:pt x="345091" y="300553"/>
                  <a:pt x="347186" y="303124"/>
                  <a:pt x="348520" y="304648"/>
                </a:cubicBezTo>
                <a:cubicBezTo>
                  <a:pt x="350044" y="306458"/>
                  <a:pt x="352901" y="307792"/>
                  <a:pt x="355283" y="307792"/>
                </a:cubicBezTo>
                <a:cubicBezTo>
                  <a:pt x="357188" y="307792"/>
                  <a:pt x="358807" y="309887"/>
                  <a:pt x="358807" y="312364"/>
                </a:cubicBezTo>
                <a:cubicBezTo>
                  <a:pt x="358807" y="314840"/>
                  <a:pt x="357188" y="316936"/>
                  <a:pt x="355283" y="316936"/>
                </a:cubicBezTo>
                <a:cubicBezTo>
                  <a:pt x="353378" y="316936"/>
                  <a:pt x="351758" y="314840"/>
                  <a:pt x="351758" y="312364"/>
                </a:cubicBezTo>
                <a:lnTo>
                  <a:pt x="335566" y="312364"/>
                </a:lnTo>
                <a:cubicBezTo>
                  <a:pt x="335566" y="323794"/>
                  <a:pt x="344424" y="333128"/>
                  <a:pt x="355283" y="333128"/>
                </a:cubicBezTo>
                <a:cubicBezTo>
                  <a:pt x="366141" y="333128"/>
                  <a:pt x="374999" y="323794"/>
                  <a:pt x="374999" y="312364"/>
                </a:cubicBezTo>
                <a:cubicBezTo>
                  <a:pt x="374999" y="303601"/>
                  <a:pt x="369856" y="296076"/>
                  <a:pt x="362522" y="293028"/>
                </a:cubicBezTo>
                <a:cubicBezTo>
                  <a:pt x="362617" y="291885"/>
                  <a:pt x="362807" y="290647"/>
                  <a:pt x="362998" y="289504"/>
                </a:cubicBezTo>
                <a:lnTo>
                  <a:pt x="379000" y="289504"/>
                </a:lnTo>
                <a:cubicBezTo>
                  <a:pt x="383000" y="289504"/>
                  <a:pt x="386334" y="286646"/>
                  <a:pt x="387001" y="282741"/>
                </a:cubicBezTo>
                <a:lnTo>
                  <a:pt x="395192" y="233497"/>
                </a:lnTo>
                <a:cubicBezTo>
                  <a:pt x="395573" y="231115"/>
                  <a:pt x="394907" y="228734"/>
                  <a:pt x="393383" y="226924"/>
                </a:cubicBezTo>
                <a:cubicBezTo>
                  <a:pt x="391859" y="225115"/>
                  <a:pt x="389573" y="224067"/>
                  <a:pt x="387191" y="224067"/>
                </a:cubicBezTo>
                <a:lnTo>
                  <a:pt x="384143" y="224067"/>
                </a:lnTo>
                <a:lnTo>
                  <a:pt x="394525" y="163393"/>
                </a:lnTo>
                <a:lnTo>
                  <a:pt x="452152" y="163393"/>
                </a:lnTo>
                <a:cubicBezTo>
                  <a:pt x="455390" y="163393"/>
                  <a:pt x="458343" y="161488"/>
                  <a:pt x="459581" y="158440"/>
                </a:cubicBezTo>
                <a:cubicBezTo>
                  <a:pt x="460820" y="155487"/>
                  <a:pt x="460248" y="151963"/>
                  <a:pt x="457962" y="149677"/>
                </a:cubicBezTo>
                <a:close/>
                <a:moveTo>
                  <a:pt x="134303" y="43759"/>
                </a:moveTo>
                <a:lnTo>
                  <a:pt x="174689" y="105004"/>
                </a:lnTo>
                <a:lnTo>
                  <a:pt x="134303" y="105004"/>
                </a:lnTo>
                <a:lnTo>
                  <a:pt x="134303" y="43759"/>
                </a:lnTo>
                <a:close/>
                <a:moveTo>
                  <a:pt x="194024" y="105004"/>
                </a:moveTo>
                <a:lnTo>
                  <a:pt x="140875" y="24232"/>
                </a:lnTo>
                <a:lnTo>
                  <a:pt x="337852" y="105004"/>
                </a:lnTo>
                <a:lnTo>
                  <a:pt x="194024" y="105004"/>
                </a:lnTo>
                <a:close/>
                <a:moveTo>
                  <a:pt x="118110" y="24423"/>
                </a:moveTo>
                <a:lnTo>
                  <a:pt x="118110" y="105004"/>
                </a:lnTo>
                <a:lnTo>
                  <a:pt x="95726" y="105004"/>
                </a:lnTo>
                <a:cubicBezTo>
                  <a:pt x="95155" y="101099"/>
                  <a:pt x="91916" y="97956"/>
                  <a:pt x="87821" y="97956"/>
                </a:cubicBezTo>
                <a:lnTo>
                  <a:pt x="44577" y="97956"/>
                </a:lnTo>
                <a:lnTo>
                  <a:pt x="118110" y="24423"/>
                </a:lnTo>
                <a:close/>
                <a:moveTo>
                  <a:pt x="79724" y="156344"/>
                </a:moveTo>
                <a:lnTo>
                  <a:pt x="16193" y="156344"/>
                </a:lnTo>
                <a:lnTo>
                  <a:pt x="16193" y="114148"/>
                </a:lnTo>
                <a:lnTo>
                  <a:pt x="79724" y="114148"/>
                </a:lnTo>
                <a:lnTo>
                  <a:pt x="79724" y="156344"/>
                </a:lnTo>
                <a:close/>
                <a:moveTo>
                  <a:pt x="133350" y="276550"/>
                </a:moveTo>
                <a:lnTo>
                  <a:pt x="175260" y="318650"/>
                </a:lnTo>
                <a:lnTo>
                  <a:pt x="133350" y="357322"/>
                </a:lnTo>
                <a:lnTo>
                  <a:pt x="133350" y="276550"/>
                </a:lnTo>
                <a:close/>
                <a:moveTo>
                  <a:pt x="184690" y="332080"/>
                </a:moveTo>
                <a:lnTo>
                  <a:pt x="184690" y="405328"/>
                </a:lnTo>
                <a:lnTo>
                  <a:pt x="142494" y="371038"/>
                </a:lnTo>
                <a:lnTo>
                  <a:pt x="184690" y="332080"/>
                </a:lnTo>
                <a:close/>
                <a:moveTo>
                  <a:pt x="184690" y="305220"/>
                </a:moveTo>
                <a:lnTo>
                  <a:pt x="142780" y="263119"/>
                </a:lnTo>
                <a:lnTo>
                  <a:pt x="184690" y="234735"/>
                </a:lnTo>
                <a:lnTo>
                  <a:pt x="184690" y="305315"/>
                </a:lnTo>
                <a:close/>
                <a:moveTo>
                  <a:pt x="133350" y="249880"/>
                </a:moveTo>
                <a:lnTo>
                  <a:pt x="133350" y="179014"/>
                </a:lnTo>
                <a:lnTo>
                  <a:pt x="176689" y="220543"/>
                </a:lnTo>
                <a:lnTo>
                  <a:pt x="133350" y="249880"/>
                </a:lnTo>
                <a:close/>
                <a:moveTo>
                  <a:pt x="133350" y="430378"/>
                </a:moveTo>
                <a:lnTo>
                  <a:pt x="133350" y="384468"/>
                </a:lnTo>
                <a:lnTo>
                  <a:pt x="184690" y="426187"/>
                </a:lnTo>
                <a:lnTo>
                  <a:pt x="184690" y="430378"/>
                </a:lnTo>
                <a:lnTo>
                  <a:pt x="133350" y="430378"/>
                </a:lnTo>
                <a:close/>
                <a:moveTo>
                  <a:pt x="184690" y="205779"/>
                </a:moveTo>
                <a:lnTo>
                  <a:pt x="140780" y="163678"/>
                </a:lnTo>
                <a:lnTo>
                  <a:pt x="184690" y="163678"/>
                </a:lnTo>
                <a:lnTo>
                  <a:pt x="184690" y="205779"/>
                </a:lnTo>
                <a:close/>
                <a:moveTo>
                  <a:pt x="368141" y="237592"/>
                </a:moveTo>
                <a:cubicBezTo>
                  <a:pt x="369665" y="239402"/>
                  <a:pt x="371951" y="240450"/>
                  <a:pt x="374333" y="240450"/>
                </a:cubicBezTo>
                <a:lnTo>
                  <a:pt x="377381" y="240450"/>
                </a:lnTo>
                <a:lnTo>
                  <a:pt x="371856" y="273502"/>
                </a:lnTo>
                <a:lnTo>
                  <a:pt x="342900" y="273502"/>
                </a:lnTo>
                <a:lnTo>
                  <a:pt x="339376" y="240450"/>
                </a:lnTo>
                <a:lnTo>
                  <a:pt x="340995" y="240450"/>
                </a:lnTo>
                <a:cubicBezTo>
                  <a:pt x="343376" y="240450"/>
                  <a:pt x="345567" y="239402"/>
                  <a:pt x="347091" y="237688"/>
                </a:cubicBezTo>
                <a:cubicBezTo>
                  <a:pt x="348615" y="235878"/>
                  <a:pt x="349282" y="233592"/>
                  <a:pt x="348996" y="231211"/>
                </a:cubicBezTo>
                <a:lnTo>
                  <a:pt x="339185" y="163583"/>
                </a:lnTo>
                <a:lnTo>
                  <a:pt x="377952" y="163583"/>
                </a:lnTo>
                <a:lnTo>
                  <a:pt x="366332" y="230925"/>
                </a:lnTo>
                <a:cubicBezTo>
                  <a:pt x="365950" y="233306"/>
                  <a:pt x="366617" y="235687"/>
                  <a:pt x="368141" y="237497"/>
                </a:cubicBezTo>
                <a:close/>
                <a:moveTo>
                  <a:pt x="95917" y="147391"/>
                </a:moveTo>
                <a:lnTo>
                  <a:pt x="95917" y="121197"/>
                </a:lnTo>
                <a:lnTo>
                  <a:pt x="407956" y="121197"/>
                </a:lnTo>
                <a:lnTo>
                  <a:pt x="433007" y="147391"/>
                </a:lnTo>
                <a:lnTo>
                  <a:pt x="95917" y="147391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D54BFBCE-6225-EA7B-45C0-C9F81EE705FC}"/>
              </a:ext>
            </a:extLst>
          </p:cNvPr>
          <p:cNvSpPr/>
          <p:nvPr/>
        </p:nvSpPr>
        <p:spPr>
          <a:xfrm>
            <a:off x="3343276" y="1844675"/>
            <a:ext cx="2710408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BF14C27-9FB5-6998-6F80-7EF89595B9D6}"/>
              </a:ext>
            </a:extLst>
          </p:cNvPr>
          <p:cNvSpPr/>
          <p:nvPr/>
        </p:nvSpPr>
        <p:spPr>
          <a:xfrm>
            <a:off x="6153151" y="1844675"/>
            <a:ext cx="2700338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FD9E44F-8249-73D6-8BB6-974BE8CED39E}"/>
              </a:ext>
            </a:extLst>
          </p:cNvPr>
          <p:cNvSpPr/>
          <p:nvPr/>
        </p:nvSpPr>
        <p:spPr>
          <a:xfrm>
            <a:off x="8963026" y="1844675"/>
            <a:ext cx="2707282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703495ED-5BC6-6B89-FCB9-3A5E16017E6B}"/>
              </a:ext>
            </a:extLst>
          </p:cNvPr>
          <p:cNvSpPr/>
          <p:nvPr/>
        </p:nvSpPr>
        <p:spPr>
          <a:xfrm>
            <a:off x="538163" y="3356992"/>
            <a:ext cx="2706702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C246167-6E8D-794D-06F1-7B057356F0B1}"/>
              </a:ext>
            </a:extLst>
          </p:cNvPr>
          <p:cNvSpPr/>
          <p:nvPr/>
        </p:nvSpPr>
        <p:spPr>
          <a:xfrm>
            <a:off x="3343276" y="3356992"/>
            <a:ext cx="2710408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DB7B8E43-B396-817E-3591-D7714AB9CDB2}"/>
              </a:ext>
            </a:extLst>
          </p:cNvPr>
          <p:cNvSpPr/>
          <p:nvPr/>
        </p:nvSpPr>
        <p:spPr>
          <a:xfrm>
            <a:off x="6153151" y="3356992"/>
            <a:ext cx="2700338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E0AEF10-9257-78B9-4124-E7572E9F06A0}"/>
              </a:ext>
            </a:extLst>
          </p:cNvPr>
          <p:cNvSpPr/>
          <p:nvPr/>
        </p:nvSpPr>
        <p:spPr>
          <a:xfrm>
            <a:off x="8963026" y="3356992"/>
            <a:ext cx="2707282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0699AE1-1082-FDFE-CCFF-53B408277533}"/>
              </a:ext>
            </a:extLst>
          </p:cNvPr>
          <p:cNvSpPr/>
          <p:nvPr/>
        </p:nvSpPr>
        <p:spPr>
          <a:xfrm>
            <a:off x="538163" y="4869160"/>
            <a:ext cx="2700337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E032BDA-C0D6-8456-87D8-CED2FB12BFF7}"/>
              </a:ext>
            </a:extLst>
          </p:cNvPr>
          <p:cNvSpPr/>
          <p:nvPr/>
        </p:nvSpPr>
        <p:spPr>
          <a:xfrm>
            <a:off x="3343276" y="4869160"/>
            <a:ext cx="2710408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35333C9-81D9-8324-90B7-FB8F12FE5B77}"/>
              </a:ext>
            </a:extLst>
          </p:cNvPr>
          <p:cNvSpPr/>
          <p:nvPr/>
        </p:nvSpPr>
        <p:spPr>
          <a:xfrm>
            <a:off x="6153151" y="4869160"/>
            <a:ext cx="2700338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158126D3-8ABA-C1C4-F89C-04DD51FBC1AA}"/>
              </a:ext>
            </a:extLst>
          </p:cNvPr>
          <p:cNvSpPr/>
          <p:nvPr/>
        </p:nvSpPr>
        <p:spPr>
          <a:xfrm>
            <a:off x="8963026" y="4869160"/>
            <a:ext cx="2707282" cy="107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EDDB051B-4542-CC61-F130-805499FF85B4}"/>
              </a:ext>
            </a:extLst>
          </p:cNvPr>
          <p:cNvGrpSpPr/>
          <p:nvPr/>
        </p:nvGrpSpPr>
        <p:grpSpPr>
          <a:xfrm>
            <a:off x="4429151" y="2127410"/>
            <a:ext cx="555076" cy="481169"/>
            <a:chOff x="4413249" y="2107388"/>
            <a:chExt cx="585072" cy="507171"/>
          </a:xfrm>
        </p:grpSpPr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02A06A6C-0AC9-ACD8-1A16-B19889584C51}"/>
                </a:ext>
              </a:extLst>
            </p:cNvPr>
            <p:cNvSpPr/>
            <p:nvPr/>
          </p:nvSpPr>
          <p:spPr>
            <a:xfrm>
              <a:off x="4607651" y="2437897"/>
              <a:ext cx="59911" cy="59911"/>
            </a:xfrm>
            <a:custGeom>
              <a:avLst/>
              <a:gdLst>
                <a:gd name="connsiteX0" fmla="*/ 29956 w 59911"/>
                <a:gd name="connsiteY0" fmla="*/ 0 h 59911"/>
                <a:gd name="connsiteX1" fmla="*/ 0 w 59911"/>
                <a:gd name="connsiteY1" fmla="*/ 29956 h 59911"/>
                <a:gd name="connsiteX2" fmla="*/ 29956 w 59911"/>
                <a:gd name="connsiteY2" fmla="*/ 59912 h 59911"/>
                <a:gd name="connsiteX3" fmla="*/ 59912 w 59911"/>
                <a:gd name="connsiteY3" fmla="*/ 29956 h 59911"/>
                <a:gd name="connsiteX4" fmla="*/ 29956 w 59911"/>
                <a:gd name="connsiteY4" fmla="*/ 0 h 59911"/>
                <a:gd name="connsiteX5" fmla="*/ 29956 w 59911"/>
                <a:gd name="connsiteY5" fmla="*/ 38905 h 59911"/>
                <a:gd name="connsiteX6" fmla="*/ 21131 w 59911"/>
                <a:gd name="connsiteY6" fmla="*/ 30080 h 59911"/>
                <a:gd name="connsiteX7" fmla="*/ 29956 w 59911"/>
                <a:gd name="connsiteY7" fmla="*/ 21255 h 59911"/>
                <a:gd name="connsiteX8" fmla="*/ 38781 w 59911"/>
                <a:gd name="connsiteY8" fmla="*/ 30080 h 59911"/>
                <a:gd name="connsiteX9" fmla="*/ 29956 w 59911"/>
                <a:gd name="connsiteY9" fmla="*/ 38905 h 59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911" h="59911">
                  <a:moveTo>
                    <a:pt x="29956" y="0"/>
                  </a:moveTo>
                  <a:cubicBezTo>
                    <a:pt x="13424" y="0"/>
                    <a:pt x="0" y="13424"/>
                    <a:pt x="0" y="29956"/>
                  </a:cubicBezTo>
                  <a:cubicBezTo>
                    <a:pt x="0" y="46488"/>
                    <a:pt x="13424" y="59912"/>
                    <a:pt x="29956" y="59912"/>
                  </a:cubicBezTo>
                  <a:cubicBezTo>
                    <a:pt x="46488" y="59912"/>
                    <a:pt x="59912" y="46488"/>
                    <a:pt x="59912" y="29956"/>
                  </a:cubicBezTo>
                  <a:cubicBezTo>
                    <a:pt x="59912" y="13424"/>
                    <a:pt x="46488" y="0"/>
                    <a:pt x="29956" y="0"/>
                  </a:cubicBezTo>
                  <a:close/>
                  <a:moveTo>
                    <a:pt x="29956" y="38905"/>
                  </a:moveTo>
                  <a:cubicBezTo>
                    <a:pt x="25108" y="38905"/>
                    <a:pt x="21131" y="34928"/>
                    <a:pt x="21131" y="30080"/>
                  </a:cubicBezTo>
                  <a:cubicBezTo>
                    <a:pt x="21131" y="25233"/>
                    <a:pt x="25108" y="21255"/>
                    <a:pt x="29956" y="21255"/>
                  </a:cubicBezTo>
                  <a:cubicBezTo>
                    <a:pt x="34804" y="21255"/>
                    <a:pt x="38781" y="25233"/>
                    <a:pt x="38781" y="30080"/>
                  </a:cubicBezTo>
                  <a:cubicBezTo>
                    <a:pt x="38781" y="34928"/>
                    <a:pt x="34804" y="38905"/>
                    <a:pt x="29956" y="38905"/>
                  </a:cubicBezTo>
                  <a:close/>
                </a:path>
              </a:pathLst>
            </a:custGeom>
            <a:solidFill>
              <a:schemeClr val="accent6"/>
            </a:solidFill>
            <a:ln w="123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5DC78791-CE82-17AF-F765-6EDD8408F348}"/>
                </a:ext>
              </a:extLst>
            </p:cNvPr>
            <p:cNvSpPr/>
            <p:nvPr/>
          </p:nvSpPr>
          <p:spPr>
            <a:xfrm>
              <a:off x="4743758" y="2437897"/>
              <a:ext cx="59911" cy="59911"/>
            </a:xfrm>
            <a:custGeom>
              <a:avLst/>
              <a:gdLst>
                <a:gd name="connsiteX0" fmla="*/ 29956 w 59911"/>
                <a:gd name="connsiteY0" fmla="*/ 0 h 59911"/>
                <a:gd name="connsiteX1" fmla="*/ 0 w 59911"/>
                <a:gd name="connsiteY1" fmla="*/ 29956 h 59911"/>
                <a:gd name="connsiteX2" fmla="*/ 29956 w 59911"/>
                <a:gd name="connsiteY2" fmla="*/ 59912 h 59911"/>
                <a:gd name="connsiteX3" fmla="*/ 59912 w 59911"/>
                <a:gd name="connsiteY3" fmla="*/ 29956 h 59911"/>
                <a:gd name="connsiteX4" fmla="*/ 29956 w 59911"/>
                <a:gd name="connsiteY4" fmla="*/ 0 h 59911"/>
                <a:gd name="connsiteX5" fmla="*/ 29956 w 59911"/>
                <a:gd name="connsiteY5" fmla="*/ 38905 h 59911"/>
                <a:gd name="connsiteX6" fmla="*/ 21131 w 59911"/>
                <a:gd name="connsiteY6" fmla="*/ 30080 h 59911"/>
                <a:gd name="connsiteX7" fmla="*/ 29956 w 59911"/>
                <a:gd name="connsiteY7" fmla="*/ 21255 h 59911"/>
                <a:gd name="connsiteX8" fmla="*/ 38781 w 59911"/>
                <a:gd name="connsiteY8" fmla="*/ 30080 h 59911"/>
                <a:gd name="connsiteX9" fmla="*/ 29956 w 59911"/>
                <a:gd name="connsiteY9" fmla="*/ 38905 h 59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911" h="59911">
                  <a:moveTo>
                    <a:pt x="29956" y="0"/>
                  </a:moveTo>
                  <a:cubicBezTo>
                    <a:pt x="13424" y="0"/>
                    <a:pt x="0" y="13424"/>
                    <a:pt x="0" y="29956"/>
                  </a:cubicBezTo>
                  <a:cubicBezTo>
                    <a:pt x="0" y="46488"/>
                    <a:pt x="13424" y="59912"/>
                    <a:pt x="29956" y="59912"/>
                  </a:cubicBezTo>
                  <a:cubicBezTo>
                    <a:pt x="46488" y="59912"/>
                    <a:pt x="59912" y="46488"/>
                    <a:pt x="59912" y="29956"/>
                  </a:cubicBezTo>
                  <a:cubicBezTo>
                    <a:pt x="59912" y="13424"/>
                    <a:pt x="46488" y="0"/>
                    <a:pt x="29956" y="0"/>
                  </a:cubicBezTo>
                  <a:close/>
                  <a:moveTo>
                    <a:pt x="29956" y="38905"/>
                  </a:moveTo>
                  <a:cubicBezTo>
                    <a:pt x="25108" y="38905"/>
                    <a:pt x="21131" y="34928"/>
                    <a:pt x="21131" y="30080"/>
                  </a:cubicBezTo>
                  <a:cubicBezTo>
                    <a:pt x="21131" y="25233"/>
                    <a:pt x="25108" y="21255"/>
                    <a:pt x="29956" y="21255"/>
                  </a:cubicBezTo>
                  <a:cubicBezTo>
                    <a:pt x="34804" y="21255"/>
                    <a:pt x="38781" y="25233"/>
                    <a:pt x="38781" y="30080"/>
                  </a:cubicBezTo>
                  <a:cubicBezTo>
                    <a:pt x="38781" y="34928"/>
                    <a:pt x="34804" y="38905"/>
                    <a:pt x="29956" y="38905"/>
                  </a:cubicBezTo>
                  <a:close/>
                </a:path>
              </a:pathLst>
            </a:custGeom>
            <a:solidFill>
              <a:schemeClr val="accent6"/>
            </a:solidFill>
            <a:ln w="123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8D7F4E0A-33B2-5624-EC03-95BAADFD1A96}"/>
                </a:ext>
              </a:extLst>
            </p:cNvPr>
            <p:cNvSpPr/>
            <p:nvPr/>
          </p:nvSpPr>
          <p:spPr>
            <a:xfrm>
              <a:off x="4549355" y="2204589"/>
              <a:ext cx="312734" cy="409936"/>
            </a:xfrm>
            <a:custGeom>
              <a:avLst/>
              <a:gdLst>
                <a:gd name="connsiteX0" fmla="*/ 263264 w 312734"/>
                <a:gd name="connsiteY0" fmla="*/ 0 h 409936"/>
                <a:gd name="connsiteX1" fmla="*/ 49471 w 312734"/>
                <a:gd name="connsiteY1" fmla="*/ 0 h 409936"/>
                <a:gd name="connsiteX2" fmla="*/ 0 w 312734"/>
                <a:gd name="connsiteY2" fmla="*/ 49471 h 409936"/>
                <a:gd name="connsiteX3" fmla="*/ 0 w 312734"/>
                <a:gd name="connsiteY3" fmla="*/ 302170 h 409936"/>
                <a:gd name="connsiteX4" fmla="*/ 49471 w 312734"/>
                <a:gd name="connsiteY4" fmla="*/ 351641 h 409936"/>
                <a:gd name="connsiteX5" fmla="*/ 62895 w 312734"/>
                <a:gd name="connsiteY5" fmla="*/ 351641 h 409936"/>
                <a:gd name="connsiteX6" fmla="*/ 22622 w 312734"/>
                <a:gd name="connsiteY6" fmla="*/ 391913 h 409936"/>
                <a:gd name="connsiteX7" fmla="*/ 22622 w 312734"/>
                <a:gd name="connsiteY7" fmla="*/ 406829 h 409936"/>
                <a:gd name="connsiteX8" fmla="*/ 30080 w 312734"/>
                <a:gd name="connsiteY8" fmla="*/ 409937 h 409936"/>
                <a:gd name="connsiteX9" fmla="*/ 37538 w 312734"/>
                <a:gd name="connsiteY9" fmla="*/ 406829 h 409936"/>
                <a:gd name="connsiteX10" fmla="*/ 92727 w 312734"/>
                <a:gd name="connsiteY10" fmla="*/ 351641 h 409936"/>
                <a:gd name="connsiteX11" fmla="*/ 220008 w 312734"/>
                <a:gd name="connsiteY11" fmla="*/ 351641 h 409936"/>
                <a:gd name="connsiteX12" fmla="*/ 275196 w 312734"/>
                <a:gd name="connsiteY12" fmla="*/ 406829 h 409936"/>
                <a:gd name="connsiteX13" fmla="*/ 282654 w 312734"/>
                <a:gd name="connsiteY13" fmla="*/ 409937 h 409936"/>
                <a:gd name="connsiteX14" fmla="*/ 290112 w 312734"/>
                <a:gd name="connsiteY14" fmla="*/ 406829 h 409936"/>
                <a:gd name="connsiteX15" fmla="*/ 290112 w 312734"/>
                <a:gd name="connsiteY15" fmla="*/ 391913 h 409936"/>
                <a:gd name="connsiteX16" fmla="*/ 249840 w 312734"/>
                <a:gd name="connsiteY16" fmla="*/ 351641 h 409936"/>
                <a:gd name="connsiteX17" fmla="*/ 263264 w 312734"/>
                <a:gd name="connsiteY17" fmla="*/ 351641 h 409936"/>
                <a:gd name="connsiteX18" fmla="*/ 312735 w 312734"/>
                <a:gd name="connsiteY18" fmla="*/ 302170 h 409936"/>
                <a:gd name="connsiteX19" fmla="*/ 312735 w 312734"/>
                <a:gd name="connsiteY19" fmla="*/ 49471 h 409936"/>
                <a:gd name="connsiteX20" fmla="*/ 263264 w 312734"/>
                <a:gd name="connsiteY20" fmla="*/ 0 h 409936"/>
                <a:gd name="connsiteX21" fmla="*/ 21131 w 312734"/>
                <a:gd name="connsiteY21" fmla="*/ 49471 h 409936"/>
                <a:gd name="connsiteX22" fmla="*/ 49471 w 312734"/>
                <a:gd name="connsiteY22" fmla="*/ 21131 h 409936"/>
                <a:gd name="connsiteX23" fmla="*/ 263264 w 312734"/>
                <a:gd name="connsiteY23" fmla="*/ 21131 h 409936"/>
                <a:gd name="connsiteX24" fmla="*/ 291604 w 312734"/>
                <a:gd name="connsiteY24" fmla="*/ 49471 h 409936"/>
                <a:gd name="connsiteX25" fmla="*/ 291604 w 312734"/>
                <a:gd name="connsiteY25" fmla="*/ 175882 h 409936"/>
                <a:gd name="connsiteX26" fmla="*/ 272959 w 312734"/>
                <a:gd name="connsiteY26" fmla="*/ 194527 h 409936"/>
                <a:gd name="connsiteX27" fmla="*/ 39651 w 312734"/>
                <a:gd name="connsiteY27" fmla="*/ 194527 h 409936"/>
                <a:gd name="connsiteX28" fmla="*/ 21006 w 312734"/>
                <a:gd name="connsiteY28" fmla="*/ 175882 h 409936"/>
                <a:gd name="connsiteX29" fmla="*/ 21006 w 312734"/>
                <a:gd name="connsiteY29" fmla="*/ 49471 h 409936"/>
                <a:gd name="connsiteX30" fmla="*/ 263264 w 312734"/>
                <a:gd name="connsiteY30" fmla="*/ 330510 h 409936"/>
                <a:gd name="connsiteX31" fmla="*/ 49471 w 312734"/>
                <a:gd name="connsiteY31" fmla="*/ 330510 h 409936"/>
                <a:gd name="connsiteX32" fmla="*/ 21131 w 312734"/>
                <a:gd name="connsiteY32" fmla="*/ 302170 h 409936"/>
                <a:gd name="connsiteX33" fmla="*/ 21131 w 312734"/>
                <a:gd name="connsiteY33" fmla="*/ 210686 h 409936"/>
                <a:gd name="connsiteX34" fmla="*/ 39775 w 312734"/>
                <a:gd name="connsiteY34" fmla="*/ 215534 h 409936"/>
                <a:gd name="connsiteX35" fmla="*/ 273083 w 312734"/>
                <a:gd name="connsiteY35" fmla="*/ 215534 h 409936"/>
                <a:gd name="connsiteX36" fmla="*/ 291728 w 312734"/>
                <a:gd name="connsiteY36" fmla="*/ 210686 h 409936"/>
                <a:gd name="connsiteX37" fmla="*/ 291728 w 312734"/>
                <a:gd name="connsiteY37" fmla="*/ 302170 h 409936"/>
                <a:gd name="connsiteX38" fmla="*/ 263388 w 312734"/>
                <a:gd name="connsiteY38" fmla="*/ 330510 h 40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2734" h="409936">
                  <a:moveTo>
                    <a:pt x="263264" y="0"/>
                  </a:moveTo>
                  <a:lnTo>
                    <a:pt x="49471" y="0"/>
                  </a:lnTo>
                  <a:cubicBezTo>
                    <a:pt x="22249" y="0"/>
                    <a:pt x="0" y="22125"/>
                    <a:pt x="0" y="49471"/>
                  </a:cubicBezTo>
                  <a:lnTo>
                    <a:pt x="0" y="302170"/>
                  </a:lnTo>
                  <a:cubicBezTo>
                    <a:pt x="0" y="329391"/>
                    <a:pt x="22125" y="351641"/>
                    <a:pt x="49471" y="351641"/>
                  </a:cubicBezTo>
                  <a:lnTo>
                    <a:pt x="62895" y="351641"/>
                  </a:lnTo>
                  <a:lnTo>
                    <a:pt x="22622" y="391913"/>
                  </a:lnTo>
                  <a:cubicBezTo>
                    <a:pt x="18520" y="396015"/>
                    <a:pt x="18520" y="402727"/>
                    <a:pt x="22622" y="406829"/>
                  </a:cubicBezTo>
                  <a:cubicBezTo>
                    <a:pt x="24735" y="408942"/>
                    <a:pt x="27346" y="409937"/>
                    <a:pt x="30080" y="409937"/>
                  </a:cubicBezTo>
                  <a:cubicBezTo>
                    <a:pt x="32815" y="409937"/>
                    <a:pt x="35549" y="408942"/>
                    <a:pt x="37538" y="406829"/>
                  </a:cubicBezTo>
                  <a:lnTo>
                    <a:pt x="92727" y="351641"/>
                  </a:lnTo>
                  <a:lnTo>
                    <a:pt x="220008" y="351641"/>
                  </a:lnTo>
                  <a:lnTo>
                    <a:pt x="275196" y="406829"/>
                  </a:lnTo>
                  <a:cubicBezTo>
                    <a:pt x="277309" y="408942"/>
                    <a:pt x="279920" y="409937"/>
                    <a:pt x="282654" y="409937"/>
                  </a:cubicBezTo>
                  <a:cubicBezTo>
                    <a:pt x="285389" y="409937"/>
                    <a:pt x="288123" y="408942"/>
                    <a:pt x="290112" y="406829"/>
                  </a:cubicBezTo>
                  <a:cubicBezTo>
                    <a:pt x="294214" y="402727"/>
                    <a:pt x="294214" y="396015"/>
                    <a:pt x="290112" y="391913"/>
                  </a:cubicBezTo>
                  <a:lnTo>
                    <a:pt x="249840" y="351641"/>
                  </a:lnTo>
                  <a:lnTo>
                    <a:pt x="263264" y="351641"/>
                  </a:lnTo>
                  <a:cubicBezTo>
                    <a:pt x="290485" y="351641"/>
                    <a:pt x="312735" y="329515"/>
                    <a:pt x="312735" y="302170"/>
                  </a:cubicBezTo>
                  <a:lnTo>
                    <a:pt x="312735" y="49471"/>
                  </a:lnTo>
                  <a:cubicBezTo>
                    <a:pt x="312735" y="22249"/>
                    <a:pt x="290609" y="0"/>
                    <a:pt x="263264" y="0"/>
                  </a:cubicBezTo>
                  <a:close/>
                  <a:moveTo>
                    <a:pt x="21131" y="49471"/>
                  </a:moveTo>
                  <a:cubicBezTo>
                    <a:pt x="21131" y="33809"/>
                    <a:pt x="33809" y="21131"/>
                    <a:pt x="49471" y="21131"/>
                  </a:cubicBezTo>
                  <a:lnTo>
                    <a:pt x="263264" y="21131"/>
                  </a:lnTo>
                  <a:cubicBezTo>
                    <a:pt x="278925" y="21131"/>
                    <a:pt x="291604" y="33809"/>
                    <a:pt x="291604" y="49471"/>
                  </a:cubicBezTo>
                  <a:lnTo>
                    <a:pt x="291604" y="175882"/>
                  </a:lnTo>
                  <a:cubicBezTo>
                    <a:pt x="291604" y="186199"/>
                    <a:pt x="283276" y="194527"/>
                    <a:pt x="272959" y="194527"/>
                  </a:cubicBezTo>
                  <a:lnTo>
                    <a:pt x="39651" y="194527"/>
                  </a:lnTo>
                  <a:cubicBezTo>
                    <a:pt x="29334" y="194527"/>
                    <a:pt x="21006" y="186199"/>
                    <a:pt x="21006" y="175882"/>
                  </a:cubicBezTo>
                  <a:lnTo>
                    <a:pt x="21006" y="49471"/>
                  </a:lnTo>
                  <a:close/>
                  <a:moveTo>
                    <a:pt x="263264" y="330510"/>
                  </a:moveTo>
                  <a:lnTo>
                    <a:pt x="49471" y="330510"/>
                  </a:lnTo>
                  <a:cubicBezTo>
                    <a:pt x="33809" y="330510"/>
                    <a:pt x="21131" y="317831"/>
                    <a:pt x="21131" y="302170"/>
                  </a:cubicBezTo>
                  <a:lnTo>
                    <a:pt x="21131" y="210686"/>
                  </a:lnTo>
                  <a:cubicBezTo>
                    <a:pt x="26724" y="213669"/>
                    <a:pt x="32939" y="215534"/>
                    <a:pt x="39775" y="215534"/>
                  </a:cubicBezTo>
                  <a:lnTo>
                    <a:pt x="273083" y="215534"/>
                  </a:lnTo>
                  <a:cubicBezTo>
                    <a:pt x="279795" y="215534"/>
                    <a:pt x="286135" y="213669"/>
                    <a:pt x="291728" y="210686"/>
                  </a:cubicBezTo>
                  <a:lnTo>
                    <a:pt x="291728" y="302170"/>
                  </a:lnTo>
                  <a:cubicBezTo>
                    <a:pt x="291728" y="317831"/>
                    <a:pt x="279050" y="330510"/>
                    <a:pt x="263388" y="330510"/>
                  </a:cubicBezTo>
                  <a:close/>
                </a:path>
              </a:pathLst>
            </a:custGeom>
            <a:solidFill>
              <a:schemeClr val="accent6"/>
            </a:solidFill>
            <a:ln w="123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E0DFA61E-CB88-9650-8760-64AE955B33E3}"/>
                </a:ext>
              </a:extLst>
            </p:cNvPr>
            <p:cNvSpPr/>
            <p:nvPr/>
          </p:nvSpPr>
          <p:spPr>
            <a:xfrm>
              <a:off x="4413249" y="2107388"/>
              <a:ext cx="585072" cy="507171"/>
            </a:xfrm>
            <a:custGeom>
              <a:avLst/>
              <a:gdLst>
                <a:gd name="connsiteX0" fmla="*/ 292474 w 585072"/>
                <a:gd name="connsiteY0" fmla="*/ 0 h 507171"/>
                <a:gd name="connsiteX1" fmla="*/ 0 w 585072"/>
                <a:gd name="connsiteY1" fmla="*/ 292474 h 507171"/>
                <a:gd name="connsiteX2" fmla="*/ 90862 w 585072"/>
                <a:gd name="connsiteY2" fmla="*/ 504279 h 507171"/>
                <a:gd name="connsiteX3" fmla="*/ 105778 w 585072"/>
                <a:gd name="connsiteY3" fmla="*/ 503906 h 507171"/>
                <a:gd name="connsiteX4" fmla="*/ 105405 w 585072"/>
                <a:gd name="connsiteY4" fmla="*/ 488990 h 507171"/>
                <a:gd name="connsiteX5" fmla="*/ 21131 w 585072"/>
                <a:gd name="connsiteY5" fmla="*/ 292474 h 507171"/>
                <a:gd name="connsiteX6" fmla="*/ 292474 w 585072"/>
                <a:gd name="connsiteY6" fmla="*/ 21131 h 507171"/>
                <a:gd name="connsiteX7" fmla="*/ 563817 w 585072"/>
                <a:gd name="connsiteY7" fmla="*/ 292474 h 507171"/>
                <a:gd name="connsiteX8" fmla="*/ 479543 w 585072"/>
                <a:gd name="connsiteY8" fmla="*/ 488990 h 507171"/>
                <a:gd name="connsiteX9" fmla="*/ 479170 w 585072"/>
                <a:gd name="connsiteY9" fmla="*/ 503906 h 507171"/>
                <a:gd name="connsiteX10" fmla="*/ 486876 w 585072"/>
                <a:gd name="connsiteY10" fmla="*/ 507138 h 507171"/>
                <a:gd name="connsiteX11" fmla="*/ 494210 w 585072"/>
                <a:gd name="connsiteY11" fmla="*/ 504279 h 507171"/>
                <a:gd name="connsiteX12" fmla="*/ 585072 w 585072"/>
                <a:gd name="connsiteY12" fmla="*/ 292474 h 507171"/>
                <a:gd name="connsiteX13" fmla="*/ 292474 w 585072"/>
                <a:gd name="connsiteY13" fmla="*/ 0 h 50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85072" h="507171">
                  <a:moveTo>
                    <a:pt x="292474" y="0"/>
                  </a:moveTo>
                  <a:cubicBezTo>
                    <a:pt x="131135" y="0"/>
                    <a:pt x="0" y="131135"/>
                    <a:pt x="0" y="292474"/>
                  </a:cubicBezTo>
                  <a:cubicBezTo>
                    <a:pt x="0" y="373269"/>
                    <a:pt x="32318" y="448469"/>
                    <a:pt x="90862" y="504279"/>
                  </a:cubicBezTo>
                  <a:cubicBezTo>
                    <a:pt x="95088" y="508257"/>
                    <a:pt x="101800" y="508132"/>
                    <a:pt x="105778" y="503906"/>
                  </a:cubicBezTo>
                  <a:cubicBezTo>
                    <a:pt x="109755" y="499680"/>
                    <a:pt x="109631" y="492968"/>
                    <a:pt x="105405" y="488990"/>
                  </a:cubicBezTo>
                  <a:cubicBezTo>
                    <a:pt x="51087" y="437282"/>
                    <a:pt x="21131" y="367426"/>
                    <a:pt x="21131" y="292474"/>
                  </a:cubicBezTo>
                  <a:cubicBezTo>
                    <a:pt x="21131" y="142819"/>
                    <a:pt x="142819" y="21131"/>
                    <a:pt x="292474" y="21131"/>
                  </a:cubicBezTo>
                  <a:cubicBezTo>
                    <a:pt x="442129" y="21131"/>
                    <a:pt x="563817" y="142819"/>
                    <a:pt x="563817" y="292474"/>
                  </a:cubicBezTo>
                  <a:cubicBezTo>
                    <a:pt x="563817" y="367426"/>
                    <a:pt x="533861" y="437158"/>
                    <a:pt x="479543" y="488990"/>
                  </a:cubicBezTo>
                  <a:cubicBezTo>
                    <a:pt x="475317" y="492968"/>
                    <a:pt x="475192" y="499680"/>
                    <a:pt x="479170" y="503906"/>
                  </a:cubicBezTo>
                  <a:cubicBezTo>
                    <a:pt x="481283" y="506144"/>
                    <a:pt x="484018" y="507138"/>
                    <a:pt x="486876" y="507138"/>
                  </a:cubicBezTo>
                  <a:cubicBezTo>
                    <a:pt x="489487" y="507138"/>
                    <a:pt x="492097" y="506144"/>
                    <a:pt x="494210" y="504279"/>
                  </a:cubicBezTo>
                  <a:cubicBezTo>
                    <a:pt x="552755" y="448469"/>
                    <a:pt x="585072" y="373269"/>
                    <a:pt x="585072" y="292474"/>
                  </a:cubicBezTo>
                  <a:cubicBezTo>
                    <a:pt x="584824" y="131135"/>
                    <a:pt x="453689" y="0"/>
                    <a:pt x="292474" y="0"/>
                  </a:cubicBezTo>
                  <a:close/>
                </a:path>
              </a:pathLst>
            </a:custGeom>
            <a:solidFill>
              <a:schemeClr val="accent6"/>
            </a:solidFill>
            <a:ln w="123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44" name="Freihandform: Form 143">
            <a:extLst>
              <a:ext uri="{FF2B5EF4-FFF2-40B4-BE49-F238E27FC236}">
                <a16:creationId xmlns:a16="http://schemas.microsoft.com/office/drawing/2014/main" id="{F4F73826-7206-D859-E136-209B34FF3C14}"/>
              </a:ext>
            </a:extLst>
          </p:cNvPr>
          <p:cNvSpPr/>
          <p:nvPr/>
        </p:nvSpPr>
        <p:spPr>
          <a:xfrm>
            <a:off x="7220849" y="2147887"/>
            <a:ext cx="588304" cy="453870"/>
          </a:xfrm>
          <a:custGeom>
            <a:avLst/>
            <a:gdLst>
              <a:gd name="connsiteX0" fmla="*/ 328984 w 588304"/>
              <a:gd name="connsiteY0" fmla="*/ 317721 h 453870"/>
              <a:gd name="connsiteX1" fmla="*/ 340371 w 588304"/>
              <a:gd name="connsiteY1" fmla="*/ 329108 h 453870"/>
              <a:gd name="connsiteX2" fmla="*/ 340371 w 588304"/>
              <a:gd name="connsiteY2" fmla="*/ 374531 h 453870"/>
              <a:gd name="connsiteX3" fmla="*/ 328984 w 588304"/>
              <a:gd name="connsiteY3" fmla="*/ 385918 h 453870"/>
              <a:gd name="connsiteX4" fmla="*/ 283561 w 588304"/>
              <a:gd name="connsiteY4" fmla="*/ 385918 h 453870"/>
              <a:gd name="connsiteX5" fmla="*/ 272174 w 588304"/>
              <a:gd name="connsiteY5" fmla="*/ 374531 h 453870"/>
              <a:gd name="connsiteX6" fmla="*/ 283561 w 588304"/>
              <a:gd name="connsiteY6" fmla="*/ 363145 h 453870"/>
              <a:gd name="connsiteX7" fmla="*/ 317598 w 588304"/>
              <a:gd name="connsiteY7" fmla="*/ 363145 h 453870"/>
              <a:gd name="connsiteX8" fmla="*/ 317598 w 588304"/>
              <a:gd name="connsiteY8" fmla="*/ 329108 h 453870"/>
              <a:gd name="connsiteX9" fmla="*/ 328984 w 588304"/>
              <a:gd name="connsiteY9" fmla="*/ 317721 h 453870"/>
              <a:gd name="connsiteX10" fmla="*/ 170185 w 588304"/>
              <a:gd name="connsiteY10" fmla="*/ 317721 h 453870"/>
              <a:gd name="connsiteX11" fmla="*/ 181572 w 588304"/>
              <a:gd name="connsiteY11" fmla="*/ 329108 h 453870"/>
              <a:gd name="connsiteX12" fmla="*/ 181572 w 588304"/>
              <a:gd name="connsiteY12" fmla="*/ 374531 h 453870"/>
              <a:gd name="connsiteX13" fmla="*/ 170185 w 588304"/>
              <a:gd name="connsiteY13" fmla="*/ 385918 h 453870"/>
              <a:gd name="connsiteX14" fmla="*/ 124762 w 588304"/>
              <a:gd name="connsiteY14" fmla="*/ 385918 h 453870"/>
              <a:gd name="connsiteX15" fmla="*/ 113375 w 588304"/>
              <a:gd name="connsiteY15" fmla="*/ 374531 h 453870"/>
              <a:gd name="connsiteX16" fmla="*/ 124762 w 588304"/>
              <a:gd name="connsiteY16" fmla="*/ 363145 h 453870"/>
              <a:gd name="connsiteX17" fmla="*/ 158799 w 588304"/>
              <a:gd name="connsiteY17" fmla="*/ 363145 h 453870"/>
              <a:gd name="connsiteX18" fmla="*/ 158799 w 588304"/>
              <a:gd name="connsiteY18" fmla="*/ 329108 h 453870"/>
              <a:gd name="connsiteX19" fmla="*/ 170185 w 588304"/>
              <a:gd name="connsiteY19" fmla="*/ 317721 h 453870"/>
              <a:gd name="connsiteX20" fmla="*/ 487906 w 588304"/>
              <a:gd name="connsiteY20" fmla="*/ 317598 h 453870"/>
              <a:gd name="connsiteX21" fmla="*/ 499293 w 588304"/>
              <a:gd name="connsiteY21" fmla="*/ 328985 h 453870"/>
              <a:gd name="connsiteX22" fmla="*/ 499293 w 588304"/>
              <a:gd name="connsiteY22" fmla="*/ 374408 h 453870"/>
              <a:gd name="connsiteX23" fmla="*/ 487906 w 588304"/>
              <a:gd name="connsiteY23" fmla="*/ 385795 h 453870"/>
              <a:gd name="connsiteX24" fmla="*/ 442483 w 588304"/>
              <a:gd name="connsiteY24" fmla="*/ 385795 h 453870"/>
              <a:gd name="connsiteX25" fmla="*/ 431096 w 588304"/>
              <a:gd name="connsiteY25" fmla="*/ 374408 h 453870"/>
              <a:gd name="connsiteX26" fmla="*/ 442483 w 588304"/>
              <a:gd name="connsiteY26" fmla="*/ 363022 h 453870"/>
              <a:gd name="connsiteX27" fmla="*/ 476520 w 588304"/>
              <a:gd name="connsiteY27" fmla="*/ 363022 h 453870"/>
              <a:gd name="connsiteX28" fmla="*/ 476520 w 588304"/>
              <a:gd name="connsiteY28" fmla="*/ 328985 h 453870"/>
              <a:gd name="connsiteX29" fmla="*/ 487906 w 588304"/>
              <a:gd name="connsiteY29" fmla="*/ 317598 h 453870"/>
              <a:gd name="connsiteX30" fmla="*/ 588182 w 588304"/>
              <a:gd name="connsiteY30" fmla="*/ 164064 h 453870"/>
              <a:gd name="connsiteX31" fmla="*/ 588304 w 588304"/>
              <a:gd name="connsiteY31" fmla="*/ 164187 h 453870"/>
              <a:gd name="connsiteX32" fmla="*/ 588175 w 588304"/>
              <a:gd name="connsiteY32" fmla="*/ 164095 h 453870"/>
              <a:gd name="connsiteX33" fmla="*/ 22651 w 588304"/>
              <a:gd name="connsiteY33" fmla="*/ 22651 h 453870"/>
              <a:gd name="connsiteX34" fmla="*/ 22651 w 588304"/>
              <a:gd name="connsiteY34" fmla="*/ 431219 h 453870"/>
              <a:gd name="connsiteX35" fmla="*/ 544595 w 588304"/>
              <a:gd name="connsiteY35" fmla="*/ 431219 h 453870"/>
              <a:gd name="connsiteX36" fmla="*/ 544839 w 588304"/>
              <a:gd name="connsiteY36" fmla="*/ 431342 h 453870"/>
              <a:gd name="connsiteX37" fmla="*/ 544839 w 588304"/>
              <a:gd name="connsiteY37" fmla="*/ 205080 h 453870"/>
              <a:gd name="connsiteX38" fmla="*/ 403304 w 588304"/>
              <a:gd name="connsiteY38" fmla="*/ 293479 h 453870"/>
              <a:gd name="connsiteX39" fmla="*/ 397304 w 588304"/>
              <a:gd name="connsiteY39" fmla="*/ 295193 h 453870"/>
              <a:gd name="connsiteX40" fmla="*/ 391795 w 588304"/>
              <a:gd name="connsiteY40" fmla="*/ 293724 h 453870"/>
              <a:gd name="connsiteX41" fmla="*/ 385918 w 588304"/>
              <a:gd name="connsiteY41" fmla="*/ 283807 h 453870"/>
              <a:gd name="connsiteX42" fmla="*/ 385918 w 588304"/>
              <a:gd name="connsiteY42" fmla="*/ 204958 h 453870"/>
              <a:gd name="connsiteX43" fmla="*/ 244382 w 588304"/>
              <a:gd name="connsiteY43" fmla="*/ 293357 h 453870"/>
              <a:gd name="connsiteX44" fmla="*/ 238383 w 588304"/>
              <a:gd name="connsiteY44" fmla="*/ 295071 h 453870"/>
              <a:gd name="connsiteX45" fmla="*/ 232873 w 588304"/>
              <a:gd name="connsiteY45" fmla="*/ 293601 h 453870"/>
              <a:gd name="connsiteX46" fmla="*/ 226996 w 588304"/>
              <a:gd name="connsiteY46" fmla="*/ 283684 h 453870"/>
              <a:gd name="connsiteX47" fmla="*/ 226996 w 588304"/>
              <a:gd name="connsiteY47" fmla="*/ 204835 h 453870"/>
              <a:gd name="connsiteX48" fmla="*/ 85460 w 588304"/>
              <a:gd name="connsiteY48" fmla="*/ 293234 h 453870"/>
              <a:gd name="connsiteX49" fmla="*/ 73951 w 588304"/>
              <a:gd name="connsiteY49" fmla="*/ 293601 h 453870"/>
              <a:gd name="connsiteX50" fmla="*/ 68074 w 588304"/>
              <a:gd name="connsiteY50" fmla="*/ 283684 h 453870"/>
              <a:gd name="connsiteX51" fmla="*/ 68074 w 588304"/>
              <a:gd name="connsiteY51" fmla="*/ 22651 h 453870"/>
              <a:gd name="connsiteX52" fmla="*/ 11387 w 588304"/>
              <a:gd name="connsiteY52" fmla="*/ 0 h 453870"/>
              <a:gd name="connsiteX53" fmla="*/ 79216 w 588304"/>
              <a:gd name="connsiteY53" fmla="*/ 0 h 453870"/>
              <a:gd name="connsiteX54" fmla="*/ 90603 w 588304"/>
              <a:gd name="connsiteY54" fmla="*/ 11387 h 453870"/>
              <a:gd name="connsiteX55" fmla="*/ 90603 w 588304"/>
              <a:gd name="connsiteY55" fmla="*/ 263237 h 453870"/>
              <a:gd name="connsiteX56" fmla="*/ 254789 w 588304"/>
              <a:gd name="connsiteY56" fmla="*/ 160636 h 453870"/>
              <a:gd name="connsiteX57" fmla="*/ 270461 w 588304"/>
              <a:gd name="connsiteY57" fmla="*/ 164187 h 453870"/>
              <a:gd name="connsiteX58" fmla="*/ 266910 w 588304"/>
              <a:gd name="connsiteY58" fmla="*/ 179858 h 453870"/>
              <a:gd name="connsiteX59" fmla="*/ 249524 w 588304"/>
              <a:gd name="connsiteY59" fmla="*/ 190755 h 453870"/>
              <a:gd name="connsiteX60" fmla="*/ 249524 w 588304"/>
              <a:gd name="connsiteY60" fmla="*/ 263237 h 453870"/>
              <a:gd name="connsiteX61" fmla="*/ 413711 w 588304"/>
              <a:gd name="connsiteY61" fmla="*/ 160636 h 453870"/>
              <a:gd name="connsiteX62" fmla="*/ 429382 w 588304"/>
              <a:gd name="connsiteY62" fmla="*/ 164187 h 453870"/>
              <a:gd name="connsiteX63" fmla="*/ 425832 w 588304"/>
              <a:gd name="connsiteY63" fmla="*/ 179858 h 453870"/>
              <a:gd name="connsiteX64" fmla="*/ 408446 w 588304"/>
              <a:gd name="connsiteY64" fmla="*/ 190755 h 453870"/>
              <a:gd name="connsiteX65" fmla="*/ 408446 w 588304"/>
              <a:gd name="connsiteY65" fmla="*/ 263237 h 453870"/>
              <a:gd name="connsiteX66" fmla="*/ 572632 w 588304"/>
              <a:gd name="connsiteY66" fmla="*/ 160636 h 453870"/>
              <a:gd name="connsiteX67" fmla="*/ 581249 w 588304"/>
              <a:gd name="connsiteY67" fmla="*/ 159152 h 453870"/>
              <a:gd name="connsiteX68" fmla="*/ 588175 w 588304"/>
              <a:gd name="connsiteY68" fmla="*/ 164095 h 453870"/>
              <a:gd name="connsiteX69" fmla="*/ 584631 w 588304"/>
              <a:gd name="connsiteY69" fmla="*/ 179736 h 453870"/>
              <a:gd name="connsiteX70" fmla="*/ 567245 w 588304"/>
              <a:gd name="connsiteY70" fmla="*/ 190633 h 453870"/>
              <a:gd name="connsiteX71" fmla="*/ 567245 w 588304"/>
              <a:gd name="connsiteY71" fmla="*/ 431219 h 453870"/>
              <a:gd name="connsiteX72" fmla="*/ 544595 w 588304"/>
              <a:gd name="connsiteY72" fmla="*/ 453870 h 453870"/>
              <a:gd name="connsiteX73" fmla="*/ 22651 w 588304"/>
              <a:gd name="connsiteY73" fmla="*/ 453870 h 453870"/>
              <a:gd name="connsiteX74" fmla="*/ 0 w 588304"/>
              <a:gd name="connsiteY74" fmla="*/ 431219 h 453870"/>
              <a:gd name="connsiteX75" fmla="*/ 0 w 588304"/>
              <a:gd name="connsiteY75" fmla="*/ 11387 h 453870"/>
              <a:gd name="connsiteX76" fmla="*/ 11387 w 588304"/>
              <a:gd name="connsiteY76" fmla="*/ 0 h 453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588304" h="453870">
                <a:moveTo>
                  <a:pt x="328984" y="317721"/>
                </a:moveTo>
                <a:cubicBezTo>
                  <a:pt x="335351" y="317721"/>
                  <a:pt x="340371" y="322863"/>
                  <a:pt x="340371" y="329108"/>
                </a:cubicBezTo>
                <a:lnTo>
                  <a:pt x="340371" y="374531"/>
                </a:lnTo>
                <a:cubicBezTo>
                  <a:pt x="340371" y="380898"/>
                  <a:pt x="335228" y="385918"/>
                  <a:pt x="328984" y="385918"/>
                </a:cubicBezTo>
                <a:lnTo>
                  <a:pt x="283561" y="385918"/>
                </a:lnTo>
                <a:cubicBezTo>
                  <a:pt x="277194" y="385918"/>
                  <a:pt x="272174" y="380898"/>
                  <a:pt x="272174" y="374531"/>
                </a:cubicBezTo>
                <a:cubicBezTo>
                  <a:pt x="272174" y="368165"/>
                  <a:pt x="277316" y="363145"/>
                  <a:pt x="283561" y="363145"/>
                </a:cubicBezTo>
                <a:lnTo>
                  <a:pt x="317598" y="363145"/>
                </a:lnTo>
                <a:lnTo>
                  <a:pt x="317598" y="329108"/>
                </a:lnTo>
                <a:cubicBezTo>
                  <a:pt x="317598" y="322863"/>
                  <a:pt x="322740" y="317721"/>
                  <a:pt x="328984" y="317721"/>
                </a:cubicBezTo>
                <a:close/>
                <a:moveTo>
                  <a:pt x="170185" y="317721"/>
                </a:moveTo>
                <a:cubicBezTo>
                  <a:pt x="176552" y="317721"/>
                  <a:pt x="181572" y="322863"/>
                  <a:pt x="181572" y="329108"/>
                </a:cubicBezTo>
                <a:lnTo>
                  <a:pt x="181572" y="374531"/>
                </a:lnTo>
                <a:cubicBezTo>
                  <a:pt x="181572" y="380898"/>
                  <a:pt x="176429" y="385918"/>
                  <a:pt x="170185" y="385918"/>
                </a:cubicBezTo>
                <a:lnTo>
                  <a:pt x="124762" y="385918"/>
                </a:lnTo>
                <a:cubicBezTo>
                  <a:pt x="118395" y="385918"/>
                  <a:pt x="113375" y="380898"/>
                  <a:pt x="113375" y="374531"/>
                </a:cubicBezTo>
                <a:cubicBezTo>
                  <a:pt x="113375" y="368165"/>
                  <a:pt x="118517" y="363145"/>
                  <a:pt x="124762" y="363145"/>
                </a:cubicBezTo>
                <a:lnTo>
                  <a:pt x="158799" y="363145"/>
                </a:lnTo>
                <a:lnTo>
                  <a:pt x="158799" y="329108"/>
                </a:lnTo>
                <a:cubicBezTo>
                  <a:pt x="158799" y="322863"/>
                  <a:pt x="163941" y="317721"/>
                  <a:pt x="170185" y="317721"/>
                </a:cubicBezTo>
                <a:close/>
                <a:moveTo>
                  <a:pt x="487906" y="317598"/>
                </a:moveTo>
                <a:cubicBezTo>
                  <a:pt x="494273" y="317598"/>
                  <a:pt x="499293" y="322740"/>
                  <a:pt x="499293" y="328985"/>
                </a:cubicBezTo>
                <a:lnTo>
                  <a:pt x="499293" y="374408"/>
                </a:lnTo>
                <a:cubicBezTo>
                  <a:pt x="499293" y="380775"/>
                  <a:pt x="494150" y="385795"/>
                  <a:pt x="487906" y="385795"/>
                </a:cubicBezTo>
                <a:lnTo>
                  <a:pt x="442483" y="385795"/>
                </a:lnTo>
                <a:cubicBezTo>
                  <a:pt x="436116" y="385795"/>
                  <a:pt x="431096" y="380775"/>
                  <a:pt x="431096" y="374408"/>
                </a:cubicBezTo>
                <a:cubicBezTo>
                  <a:pt x="431096" y="368042"/>
                  <a:pt x="436238" y="363022"/>
                  <a:pt x="442483" y="363022"/>
                </a:cubicBezTo>
                <a:lnTo>
                  <a:pt x="476520" y="363022"/>
                </a:lnTo>
                <a:lnTo>
                  <a:pt x="476520" y="328985"/>
                </a:lnTo>
                <a:cubicBezTo>
                  <a:pt x="476520" y="322740"/>
                  <a:pt x="481540" y="317598"/>
                  <a:pt x="487906" y="317598"/>
                </a:cubicBezTo>
                <a:close/>
                <a:moveTo>
                  <a:pt x="588182" y="164064"/>
                </a:moveTo>
                <a:lnTo>
                  <a:pt x="588304" y="164187"/>
                </a:lnTo>
                <a:lnTo>
                  <a:pt x="588175" y="164095"/>
                </a:lnTo>
                <a:close/>
                <a:moveTo>
                  <a:pt x="22651" y="22651"/>
                </a:moveTo>
                <a:lnTo>
                  <a:pt x="22651" y="431219"/>
                </a:lnTo>
                <a:lnTo>
                  <a:pt x="544595" y="431219"/>
                </a:lnTo>
                <a:lnTo>
                  <a:pt x="544839" y="431342"/>
                </a:lnTo>
                <a:lnTo>
                  <a:pt x="544839" y="205080"/>
                </a:lnTo>
                <a:lnTo>
                  <a:pt x="403304" y="293479"/>
                </a:lnTo>
                <a:cubicBezTo>
                  <a:pt x="401467" y="294581"/>
                  <a:pt x="399386" y="295193"/>
                  <a:pt x="397304" y="295193"/>
                </a:cubicBezTo>
                <a:cubicBezTo>
                  <a:pt x="395345" y="295193"/>
                  <a:pt x="393509" y="294703"/>
                  <a:pt x="391795" y="293724"/>
                </a:cubicBezTo>
                <a:cubicBezTo>
                  <a:pt x="388122" y="291765"/>
                  <a:pt x="385918" y="287969"/>
                  <a:pt x="385918" y="283807"/>
                </a:cubicBezTo>
                <a:lnTo>
                  <a:pt x="385918" y="204958"/>
                </a:lnTo>
                <a:lnTo>
                  <a:pt x="244382" y="293357"/>
                </a:lnTo>
                <a:cubicBezTo>
                  <a:pt x="242545" y="294458"/>
                  <a:pt x="240464" y="295071"/>
                  <a:pt x="238383" y="295071"/>
                </a:cubicBezTo>
                <a:cubicBezTo>
                  <a:pt x="236424" y="295071"/>
                  <a:pt x="234587" y="294581"/>
                  <a:pt x="232873" y="293601"/>
                </a:cubicBezTo>
                <a:cubicBezTo>
                  <a:pt x="229200" y="291642"/>
                  <a:pt x="226996" y="287847"/>
                  <a:pt x="226996" y="283684"/>
                </a:cubicBezTo>
                <a:lnTo>
                  <a:pt x="226996" y="204835"/>
                </a:lnTo>
                <a:lnTo>
                  <a:pt x="85460" y="293234"/>
                </a:lnTo>
                <a:cubicBezTo>
                  <a:pt x="82032" y="295438"/>
                  <a:pt x="77502" y="295560"/>
                  <a:pt x="73951" y="293601"/>
                </a:cubicBezTo>
                <a:cubicBezTo>
                  <a:pt x="70278" y="291642"/>
                  <a:pt x="68074" y="287847"/>
                  <a:pt x="68074" y="283684"/>
                </a:cubicBezTo>
                <a:lnTo>
                  <a:pt x="68074" y="22651"/>
                </a:lnTo>
                <a:close/>
                <a:moveTo>
                  <a:pt x="11387" y="0"/>
                </a:moveTo>
                <a:lnTo>
                  <a:pt x="79216" y="0"/>
                </a:lnTo>
                <a:cubicBezTo>
                  <a:pt x="85583" y="0"/>
                  <a:pt x="90603" y="5142"/>
                  <a:pt x="90603" y="11387"/>
                </a:cubicBezTo>
                <a:lnTo>
                  <a:pt x="90603" y="263237"/>
                </a:lnTo>
                <a:lnTo>
                  <a:pt x="254789" y="160636"/>
                </a:lnTo>
                <a:cubicBezTo>
                  <a:pt x="260176" y="157208"/>
                  <a:pt x="267155" y="158922"/>
                  <a:pt x="270461" y="164187"/>
                </a:cubicBezTo>
                <a:cubicBezTo>
                  <a:pt x="273889" y="169574"/>
                  <a:pt x="272175" y="176553"/>
                  <a:pt x="266910" y="179858"/>
                </a:cubicBezTo>
                <a:lnTo>
                  <a:pt x="249524" y="190755"/>
                </a:lnTo>
                <a:lnTo>
                  <a:pt x="249524" y="263237"/>
                </a:lnTo>
                <a:lnTo>
                  <a:pt x="413711" y="160636"/>
                </a:lnTo>
                <a:cubicBezTo>
                  <a:pt x="419098" y="157208"/>
                  <a:pt x="426077" y="158922"/>
                  <a:pt x="429382" y="164187"/>
                </a:cubicBezTo>
                <a:cubicBezTo>
                  <a:pt x="432811" y="169574"/>
                  <a:pt x="431097" y="176553"/>
                  <a:pt x="425832" y="179858"/>
                </a:cubicBezTo>
                <a:lnTo>
                  <a:pt x="408446" y="190755"/>
                </a:lnTo>
                <a:lnTo>
                  <a:pt x="408446" y="263237"/>
                </a:lnTo>
                <a:lnTo>
                  <a:pt x="572632" y="160636"/>
                </a:lnTo>
                <a:cubicBezTo>
                  <a:pt x="575326" y="158922"/>
                  <a:pt x="578418" y="158494"/>
                  <a:pt x="581249" y="159152"/>
                </a:cubicBezTo>
                <a:lnTo>
                  <a:pt x="588175" y="164095"/>
                </a:lnTo>
                <a:lnTo>
                  <a:pt x="584631" y="179736"/>
                </a:lnTo>
                <a:lnTo>
                  <a:pt x="567245" y="190633"/>
                </a:lnTo>
                <a:lnTo>
                  <a:pt x="567245" y="431219"/>
                </a:lnTo>
                <a:cubicBezTo>
                  <a:pt x="567245" y="443708"/>
                  <a:pt x="557083" y="453870"/>
                  <a:pt x="544595" y="453870"/>
                </a:cubicBezTo>
                <a:lnTo>
                  <a:pt x="22651" y="453870"/>
                </a:lnTo>
                <a:cubicBezTo>
                  <a:pt x="10162" y="453870"/>
                  <a:pt x="0" y="443708"/>
                  <a:pt x="0" y="431219"/>
                </a:cubicBezTo>
                <a:lnTo>
                  <a:pt x="0" y="11387"/>
                </a:lnTo>
                <a:cubicBezTo>
                  <a:pt x="0" y="5020"/>
                  <a:pt x="5142" y="0"/>
                  <a:pt x="11387" y="0"/>
                </a:cubicBezTo>
                <a:close/>
              </a:path>
            </a:pathLst>
          </a:custGeom>
          <a:solidFill>
            <a:schemeClr val="accent6"/>
          </a:solidFill>
          <a:ln w="1210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6" name="Freihandform: Form 145">
            <a:extLst>
              <a:ext uri="{FF2B5EF4-FFF2-40B4-BE49-F238E27FC236}">
                <a16:creationId xmlns:a16="http://schemas.microsoft.com/office/drawing/2014/main" id="{CADE8AE6-C6FA-FA27-957B-E6D704348C56}"/>
              </a:ext>
            </a:extLst>
          </p:cNvPr>
          <p:cNvSpPr/>
          <p:nvPr/>
        </p:nvSpPr>
        <p:spPr>
          <a:xfrm>
            <a:off x="10065096" y="2147569"/>
            <a:ext cx="516436" cy="437198"/>
          </a:xfrm>
          <a:custGeom>
            <a:avLst/>
            <a:gdLst>
              <a:gd name="connsiteX0" fmla="*/ 340553 w 516436"/>
              <a:gd name="connsiteY0" fmla="*/ 100469 h 437198"/>
              <a:gd name="connsiteX1" fmla="*/ 350269 w 516436"/>
              <a:gd name="connsiteY1" fmla="*/ 110185 h 437198"/>
              <a:gd name="connsiteX2" fmla="*/ 350269 w 516436"/>
              <a:gd name="connsiteY2" fmla="*/ 181736 h 437198"/>
              <a:gd name="connsiteX3" fmla="*/ 375072 w 516436"/>
              <a:gd name="connsiteY3" fmla="*/ 157390 h 437198"/>
              <a:gd name="connsiteX4" fmla="*/ 388788 w 516436"/>
              <a:gd name="connsiteY4" fmla="*/ 157505 h 437198"/>
              <a:gd name="connsiteX5" fmla="*/ 388674 w 516436"/>
              <a:gd name="connsiteY5" fmla="*/ 171221 h 437198"/>
              <a:gd name="connsiteX6" fmla="*/ 350269 w 516436"/>
              <a:gd name="connsiteY6" fmla="*/ 208940 h 437198"/>
              <a:gd name="connsiteX7" fmla="*/ 350269 w 516436"/>
              <a:gd name="connsiteY7" fmla="*/ 323811 h 437198"/>
              <a:gd name="connsiteX8" fmla="*/ 410848 w 516436"/>
              <a:gd name="connsiteY8" fmla="*/ 263232 h 437198"/>
              <a:gd name="connsiteX9" fmla="*/ 424564 w 516436"/>
              <a:gd name="connsiteY9" fmla="*/ 263232 h 437198"/>
              <a:gd name="connsiteX10" fmla="*/ 424564 w 516436"/>
              <a:gd name="connsiteY10" fmla="*/ 276948 h 437198"/>
              <a:gd name="connsiteX11" fmla="*/ 350269 w 516436"/>
              <a:gd name="connsiteY11" fmla="*/ 351243 h 437198"/>
              <a:gd name="connsiteX12" fmla="*/ 350269 w 516436"/>
              <a:gd name="connsiteY12" fmla="*/ 427481 h 437198"/>
              <a:gd name="connsiteX13" fmla="*/ 340553 w 516436"/>
              <a:gd name="connsiteY13" fmla="*/ 437197 h 437198"/>
              <a:gd name="connsiteX14" fmla="*/ 330838 w 516436"/>
              <a:gd name="connsiteY14" fmla="*/ 427481 h 437198"/>
              <a:gd name="connsiteX15" fmla="*/ 330838 w 516436"/>
              <a:gd name="connsiteY15" fmla="*/ 297979 h 437198"/>
              <a:gd name="connsiteX16" fmla="*/ 275631 w 516436"/>
              <a:gd name="connsiteY16" fmla="*/ 242773 h 437198"/>
              <a:gd name="connsiteX17" fmla="*/ 275631 w 516436"/>
              <a:gd name="connsiteY17" fmla="*/ 229057 h 437198"/>
              <a:gd name="connsiteX18" fmla="*/ 289347 w 516436"/>
              <a:gd name="connsiteY18" fmla="*/ 229057 h 437198"/>
              <a:gd name="connsiteX19" fmla="*/ 330838 w 516436"/>
              <a:gd name="connsiteY19" fmla="*/ 270547 h 437198"/>
              <a:gd name="connsiteX20" fmla="*/ 330838 w 516436"/>
              <a:gd name="connsiteY20" fmla="*/ 110185 h 437198"/>
              <a:gd name="connsiteX21" fmla="*/ 340553 w 516436"/>
              <a:gd name="connsiteY21" fmla="*/ 100469 h 437198"/>
              <a:gd name="connsiteX22" fmla="*/ 348529 w 516436"/>
              <a:gd name="connsiteY22" fmla="*/ 0 h 437198"/>
              <a:gd name="connsiteX23" fmla="*/ 429568 w 516436"/>
              <a:gd name="connsiteY23" fmla="*/ 81039 h 437198"/>
              <a:gd name="connsiteX24" fmla="*/ 428996 w 516436"/>
              <a:gd name="connsiteY24" fmla="*/ 90183 h 437198"/>
              <a:gd name="connsiteX25" fmla="*/ 498948 w 516436"/>
              <a:gd name="connsiteY25" fmla="*/ 170421 h 437198"/>
              <a:gd name="connsiteX26" fmla="*/ 478603 w 516436"/>
              <a:gd name="connsiteY26" fmla="*/ 223799 h 437198"/>
              <a:gd name="connsiteX27" fmla="*/ 478488 w 516436"/>
              <a:gd name="connsiteY27" fmla="*/ 224028 h 437198"/>
              <a:gd name="connsiteX28" fmla="*/ 516436 w 516436"/>
              <a:gd name="connsiteY28" fmla="*/ 292494 h 437198"/>
              <a:gd name="connsiteX29" fmla="*/ 435397 w 516436"/>
              <a:gd name="connsiteY29" fmla="*/ 373532 h 437198"/>
              <a:gd name="connsiteX30" fmla="*/ 406822 w 516436"/>
              <a:gd name="connsiteY30" fmla="*/ 368389 h 437198"/>
              <a:gd name="connsiteX31" fmla="*/ 401107 w 516436"/>
              <a:gd name="connsiteY31" fmla="*/ 355930 h 437198"/>
              <a:gd name="connsiteX32" fmla="*/ 413680 w 516436"/>
              <a:gd name="connsiteY32" fmla="*/ 350215 h 437198"/>
              <a:gd name="connsiteX33" fmla="*/ 435397 w 516436"/>
              <a:gd name="connsiteY33" fmla="*/ 354101 h 437198"/>
              <a:gd name="connsiteX34" fmla="*/ 497005 w 516436"/>
              <a:gd name="connsiteY34" fmla="*/ 292494 h 437198"/>
              <a:gd name="connsiteX35" fmla="*/ 458257 w 516436"/>
              <a:gd name="connsiteY35" fmla="*/ 235458 h 437198"/>
              <a:gd name="connsiteX36" fmla="*/ 452314 w 516436"/>
              <a:gd name="connsiteY36" fmla="*/ 227800 h 437198"/>
              <a:gd name="connsiteX37" fmla="*/ 455857 w 516436"/>
              <a:gd name="connsiteY37" fmla="*/ 218770 h 437198"/>
              <a:gd name="connsiteX38" fmla="*/ 479517 w 516436"/>
              <a:gd name="connsiteY38" fmla="*/ 170650 h 437198"/>
              <a:gd name="connsiteX39" fmla="*/ 418367 w 516436"/>
              <a:gd name="connsiteY39" fmla="*/ 109042 h 437198"/>
              <a:gd name="connsiteX40" fmla="*/ 417338 w 516436"/>
              <a:gd name="connsiteY40" fmla="*/ 109042 h 437198"/>
              <a:gd name="connsiteX41" fmla="*/ 409680 w 516436"/>
              <a:gd name="connsiteY41" fmla="*/ 105270 h 437198"/>
              <a:gd name="connsiteX42" fmla="*/ 407965 w 516436"/>
              <a:gd name="connsiteY42" fmla="*/ 96812 h 437198"/>
              <a:gd name="connsiteX43" fmla="*/ 410251 w 516436"/>
              <a:gd name="connsiteY43" fmla="*/ 81153 h 437198"/>
              <a:gd name="connsiteX44" fmla="*/ 348644 w 516436"/>
              <a:gd name="connsiteY44" fmla="*/ 19545 h 437198"/>
              <a:gd name="connsiteX45" fmla="*/ 287036 w 516436"/>
              <a:gd name="connsiteY45" fmla="*/ 81153 h 437198"/>
              <a:gd name="connsiteX46" fmla="*/ 289322 w 516436"/>
              <a:gd name="connsiteY46" fmla="*/ 96926 h 437198"/>
              <a:gd name="connsiteX47" fmla="*/ 287607 w 516436"/>
              <a:gd name="connsiteY47" fmla="*/ 105385 h 437198"/>
              <a:gd name="connsiteX48" fmla="*/ 279721 w 516436"/>
              <a:gd name="connsiteY48" fmla="*/ 109042 h 437198"/>
              <a:gd name="connsiteX49" fmla="*/ 277892 w 516436"/>
              <a:gd name="connsiteY49" fmla="*/ 108928 h 437198"/>
              <a:gd name="connsiteX50" fmla="*/ 233772 w 516436"/>
              <a:gd name="connsiteY50" fmla="*/ 128245 h 437198"/>
              <a:gd name="connsiteX51" fmla="*/ 279149 w 516436"/>
              <a:gd name="connsiteY51" fmla="*/ 206769 h 437198"/>
              <a:gd name="connsiteX52" fmla="*/ 279149 w 516436"/>
              <a:gd name="connsiteY52" fmla="*/ 216484 h 437198"/>
              <a:gd name="connsiteX53" fmla="*/ 270691 w 516436"/>
              <a:gd name="connsiteY53" fmla="*/ 221285 h 437198"/>
              <a:gd name="connsiteX54" fmla="*/ 236401 w 516436"/>
              <a:gd name="connsiteY54" fmla="*/ 221285 h 437198"/>
              <a:gd name="connsiteX55" fmla="*/ 313325 w 516436"/>
              <a:gd name="connsiteY55" fmla="*/ 354444 h 437198"/>
              <a:gd name="connsiteX56" fmla="*/ 313325 w 516436"/>
              <a:gd name="connsiteY56" fmla="*/ 364160 h 437198"/>
              <a:gd name="connsiteX57" fmla="*/ 304867 w 516436"/>
              <a:gd name="connsiteY57" fmla="*/ 368960 h 437198"/>
              <a:gd name="connsiteX58" fmla="*/ 188395 w 516436"/>
              <a:gd name="connsiteY58" fmla="*/ 368960 h 437198"/>
              <a:gd name="connsiteX59" fmla="*/ 188395 w 516436"/>
              <a:gd name="connsiteY59" fmla="*/ 427482 h 437198"/>
              <a:gd name="connsiteX60" fmla="*/ 178679 w 516436"/>
              <a:gd name="connsiteY60" fmla="*/ 437198 h 437198"/>
              <a:gd name="connsiteX61" fmla="*/ 168964 w 516436"/>
              <a:gd name="connsiteY61" fmla="*/ 427482 h 437198"/>
              <a:gd name="connsiteX62" fmla="*/ 168964 w 516436"/>
              <a:gd name="connsiteY62" fmla="*/ 359245 h 437198"/>
              <a:gd name="connsiteX63" fmla="*/ 178679 w 516436"/>
              <a:gd name="connsiteY63" fmla="*/ 349529 h 437198"/>
              <a:gd name="connsiteX64" fmla="*/ 288065 w 516436"/>
              <a:gd name="connsiteY64" fmla="*/ 349529 h 437198"/>
              <a:gd name="connsiteX65" fmla="*/ 211141 w 516436"/>
              <a:gd name="connsiteY65" fmla="*/ 216370 h 437198"/>
              <a:gd name="connsiteX66" fmla="*/ 211141 w 516436"/>
              <a:gd name="connsiteY66" fmla="*/ 206654 h 437198"/>
              <a:gd name="connsiteX67" fmla="*/ 219599 w 516436"/>
              <a:gd name="connsiteY67" fmla="*/ 201854 h 437198"/>
              <a:gd name="connsiteX68" fmla="*/ 253889 w 516436"/>
              <a:gd name="connsiteY68" fmla="*/ 201854 h 437198"/>
              <a:gd name="connsiteX69" fmla="*/ 157305 w 516436"/>
              <a:gd name="connsiteY69" fmla="*/ 34747 h 437198"/>
              <a:gd name="connsiteX70" fmla="*/ 60722 w 516436"/>
              <a:gd name="connsiteY70" fmla="*/ 201854 h 437198"/>
              <a:gd name="connsiteX71" fmla="*/ 95012 w 516436"/>
              <a:gd name="connsiteY71" fmla="*/ 201854 h 437198"/>
              <a:gd name="connsiteX72" fmla="*/ 103470 w 516436"/>
              <a:gd name="connsiteY72" fmla="*/ 206654 h 437198"/>
              <a:gd name="connsiteX73" fmla="*/ 103470 w 516436"/>
              <a:gd name="connsiteY73" fmla="*/ 216370 h 437198"/>
              <a:gd name="connsiteX74" fmla="*/ 26546 w 516436"/>
              <a:gd name="connsiteY74" fmla="*/ 349529 h 437198"/>
              <a:gd name="connsiteX75" fmla="*/ 135931 w 516436"/>
              <a:gd name="connsiteY75" fmla="*/ 349529 h 437198"/>
              <a:gd name="connsiteX76" fmla="*/ 145647 w 516436"/>
              <a:gd name="connsiteY76" fmla="*/ 359245 h 437198"/>
              <a:gd name="connsiteX77" fmla="*/ 145647 w 516436"/>
              <a:gd name="connsiteY77" fmla="*/ 427482 h 437198"/>
              <a:gd name="connsiteX78" fmla="*/ 135931 w 516436"/>
              <a:gd name="connsiteY78" fmla="*/ 437198 h 437198"/>
              <a:gd name="connsiteX79" fmla="*/ 126216 w 516436"/>
              <a:gd name="connsiteY79" fmla="*/ 427482 h 437198"/>
              <a:gd name="connsiteX80" fmla="*/ 126216 w 516436"/>
              <a:gd name="connsiteY80" fmla="*/ 368960 h 437198"/>
              <a:gd name="connsiteX81" fmla="*/ 9744 w 516436"/>
              <a:gd name="connsiteY81" fmla="*/ 368960 h 437198"/>
              <a:gd name="connsiteX82" fmla="*/ 1286 w 516436"/>
              <a:gd name="connsiteY82" fmla="*/ 364160 h 437198"/>
              <a:gd name="connsiteX83" fmla="*/ 1286 w 516436"/>
              <a:gd name="connsiteY83" fmla="*/ 354444 h 437198"/>
              <a:gd name="connsiteX84" fmla="*/ 78324 w 516436"/>
              <a:gd name="connsiteY84" fmla="*/ 221171 h 437198"/>
              <a:gd name="connsiteX85" fmla="*/ 44034 w 516436"/>
              <a:gd name="connsiteY85" fmla="*/ 221171 h 437198"/>
              <a:gd name="connsiteX86" fmla="*/ 35576 w 516436"/>
              <a:gd name="connsiteY86" fmla="*/ 216370 h 437198"/>
              <a:gd name="connsiteX87" fmla="*/ 35576 w 516436"/>
              <a:gd name="connsiteY87" fmla="*/ 206654 h 437198"/>
              <a:gd name="connsiteX88" fmla="*/ 148961 w 516436"/>
              <a:gd name="connsiteY88" fmla="*/ 10516 h 437198"/>
              <a:gd name="connsiteX89" fmla="*/ 165764 w 516436"/>
              <a:gd name="connsiteY89" fmla="*/ 10516 h 437198"/>
              <a:gd name="connsiteX90" fmla="*/ 223485 w 516436"/>
              <a:gd name="connsiteY90" fmla="*/ 110757 h 437198"/>
              <a:gd name="connsiteX91" fmla="*/ 268062 w 516436"/>
              <a:gd name="connsiteY91" fmla="*/ 90068 h 437198"/>
              <a:gd name="connsiteX92" fmla="*/ 267491 w 516436"/>
              <a:gd name="connsiteY92" fmla="*/ 81039 h 437198"/>
              <a:gd name="connsiteX93" fmla="*/ 348529 w 516436"/>
              <a:gd name="connsiteY93" fmla="*/ 0 h 43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516436" h="437198">
                <a:moveTo>
                  <a:pt x="340553" y="100469"/>
                </a:moveTo>
                <a:cubicBezTo>
                  <a:pt x="345925" y="100469"/>
                  <a:pt x="350269" y="104812"/>
                  <a:pt x="350269" y="110185"/>
                </a:cubicBezTo>
                <a:lnTo>
                  <a:pt x="350269" y="181736"/>
                </a:lnTo>
                <a:lnTo>
                  <a:pt x="375072" y="157390"/>
                </a:lnTo>
                <a:cubicBezTo>
                  <a:pt x="378844" y="153618"/>
                  <a:pt x="385016" y="153733"/>
                  <a:pt x="388788" y="157505"/>
                </a:cubicBezTo>
                <a:cubicBezTo>
                  <a:pt x="392560" y="161277"/>
                  <a:pt x="392446" y="167449"/>
                  <a:pt x="388674" y="171221"/>
                </a:cubicBezTo>
                <a:lnTo>
                  <a:pt x="350269" y="208940"/>
                </a:lnTo>
                <a:lnTo>
                  <a:pt x="350269" y="323811"/>
                </a:lnTo>
                <a:lnTo>
                  <a:pt x="410848" y="263232"/>
                </a:lnTo>
                <a:cubicBezTo>
                  <a:pt x="414620" y="259460"/>
                  <a:pt x="420792" y="259460"/>
                  <a:pt x="424564" y="263232"/>
                </a:cubicBezTo>
                <a:cubicBezTo>
                  <a:pt x="428336" y="267004"/>
                  <a:pt x="428336" y="273176"/>
                  <a:pt x="424564" y="276948"/>
                </a:cubicBezTo>
                <a:lnTo>
                  <a:pt x="350269" y="351243"/>
                </a:lnTo>
                <a:lnTo>
                  <a:pt x="350269" y="427481"/>
                </a:lnTo>
                <a:cubicBezTo>
                  <a:pt x="350269" y="432853"/>
                  <a:pt x="345925" y="437197"/>
                  <a:pt x="340553" y="437197"/>
                </a:cubicBezTo>
                <a:cubicBezTo>
                  <a:pt x="335181" y="437197"/>
                  <a:pt x="330838" y="432853"/>
                  <a:pt x="330838" y="427481"/>
                </a:cubicBezTo>
                <a:lnTo>
                  <a:pt x="330838" y="297979"/>
                </a:lnTo>
                <a:lnTo>
                  <a:pt x="275631" y="242773"/>
                </a:lnTo>
                <a:cubicBezTo>
                  <a:pt x="271859" y="239001"/>
                  <a:pt x="271859" y="232828"/>
                  <a:pt x="275631" y="229057"/>
                </a:cubicBezTo>
                <a:cubicBezTo>
                  <a:pt x="279403" y="225285"/>
                  <a:pt x="285575" y="225285"/>
                  <a:pt x="289347" y="229057"/>
                </a:cubicBezTo>
                <a:lnTo>
                  <a:pt x="330838" y="270547"/>
                </a:lnTo>
                <a:lnTo>
                  <a:pt x="330838" y="110185"/>
                </a:lnTo>
                <a:cubicBezTo>
                  <a:pt x="330838" y="104812"/>
                  <a:pt x="335181" y="100469"/>
                  <a:pt x="340553" y="100469"/>
                </a:cubicBezTo>
                <a:close/>
                <a:moveTo>
                  <a:pt x="348529" y="0"/>
                </a:moveTo>
                <a:cubicBezTo>
                  <a:pt x="393221" y="0"/>
                  <a:pt x="429568" y="36347"/>
                  <a:pt x="429568" y="81039"/>
                </a:cubicBezTo>
                <a:cubicBezTo>
                  <a:pt x="429568" y="84011"/>
                  <a:pt x="429454" y="87097"/>
                  <a:pt x="428996" y="90183"/>
                </a:cubicBezTo>
                <a:cubicBezTo>
                  <a:pt x="468430" y="95555"/>
                  <a:pt x="498948" y="129502"/>
                  <a:pt x="498948" y="170421"/>
                </a:cubicBezTo>
                <a:cubicBezTo>
                  <a:pt x="498948" y="190310"/>
                  <a:pt x="491747" y="209055"/>
                  <a:pt x="478603" y="223799"/>
                </a:cubicBezTo>
                <a:lnTo>
                  <a:pt x="478488" y="224028"/>
                </a:lnTo>
                <a:cubicBezTo>
                  <a:pt x="501920" y="238658"/>
                  <a:pt x="516436" y="264262"/>
                  <a:pt x="516436" y="292494"/>
                </a:cubicBezTo>
                <a:cubicBezTo>
                  <a:pt x="516436" y="337185"/>
                  <a:pt x="480089" y="373532"/>
                  <a:pt x="435397" y="373532"/>
                </a:cubicBezTo>
                <a:cubicBezTo>
                  <a:pt x="425567" y="373532"/>
                  <a:pt x="415966" y="371818"/>
                  <a:pt x="406822" y="368389"/>
                </a:cubicBezTo>
                <a:cubicBezTo>
                  <a:pt x="401793" y="366560"/>
                  <a:pt x="399164" y="360959"/>
                  <a:pt x="401107" y="355930"/>
                </a:cubicBezTo>
                <a:cubicBezTo>
                  <a:pt x="403050" y="350901"/>
                  <a:pt x="408651" y="348272"/>
                  <a:pt x="413680" y="350215"/>
                </a:cubicBezTo>
                <a:cubicBezTo>
                  <a:pt x="420538" y="352730"/>
                  <a:pt x="427853" y="354101"/>
                  <a:pt x="435397" y="354101"/>
                </a:cubicBezTo>
                <a:cubicBezTo>
                  <a:pt x="469344" y="354101"/>
                  <a:pt x="497005" y="326441"/>
                  <a:pt x="497005" y="292494"/>
                </a:cubicBezTo>
                <a:cubicBezTo>
                  <a:pt x="497005" y="267348"/>
                  <a:pt x="481803" y="244945"/>
                  <a:pt x="458257" y="235458"/>
                </a:cubicBezTo>
                <a:cubicBezTo>
                  <a:pt x="455057" y="234086"/>
                  <a:pt x="452885" y="231229"/>
                  <a:pt x="452314" y="227800"/>
                </a:cubicBezTo>
                <a:cubicBezTo>
                  <a:pt x="451742" y="224371"/>
                  <a:pt x="453114" y="220942"/>
                  <a:pt x="455857" y="218770"/>
                </a:cubicBezTo>
                <a:cubicBezTo>
                  <a:pt x="470945" y="206883"/>
                  <a:pt x="479517" y="189281"/>
                  <a:pt x="479517" y="170650"/>
                </a:cubicBezTo>
                <a:cubicBezTo>
                  <a:pt x="479517" y="136817"/>
                  <a:pt x="452199" y="109271"/>
                  <a:pt x="418367" y="109042"/>
                </a:cubicBezTo>
                <a:cubicBezTo>
                  <a:pt x="418024" y="109042"/>
                  <a:pt x="417566" y="109042"/>
                  <a:pt x="417338" y="109042"/>
                </a:cubicBezTo>
                <a:cubicBezTo>
                  <a:pt x="414366" y="109042"/>
                  <a:pt x="411509" y="107671"/>
                  <a:pt x="409680" y="105270"/>
                </a:cubicBezTo>
                <a:cubicBezTo>
                  <a:pt x="407851" y="102870"/>
                  <a:pt x="407165" y="99670"/>
                  <a:pt x="407965" y="96812"/>
                </a:cubicBezTo>
                <a:cubicBezTo>
                  <a:pt x="409566" y="90869"/>
                  <a:pt x="410251" y="85839"/>
                  <a:pt x="410251" y="81153"/>
                </a:cubicBezTo>
                <a:cubicBezTo>
                  <a:pt x="410251" y="47206"/>
                  <a:pt x="382591" y="19545"/>
                  <a:pt x="348644" y="19545"/>
                </a:cubicBezTo>
                <a:cubicBezTo>
                  <a:pt x="314696" y="19545"/>
                  <a:pt x="287036" y="47206"/>
                  <a:pt x="287036" y="81153"/>
                </a:cubicBezTo>
                <a:cubicBezTo>
                  <a:pt x="287036" y="85954"/>
                  <a:pt x="287722" y="90983"/>
                  <a:pt x="289322" y="96926"/>
                </a:cubicBezTo>
                <a:cubicBezTo>
                  <a:pt x="290122" y="99784"/>
                  <a:pt x="289550" y="102984"/>
                  <a:pt x="287607" y="105385"/>
                </a:cubicBezTo>
                <a:cubicBezTo>
                  <a:pt x="285664" y="107785"/>
                  <a:pt x="282921" y="108928"/>
                  <a:pt x="279721" y="109042"/>
                </a:cubicBezTo>
                <a:cubicBezTo>
                  <a:pt x="279378" y="109042"/>
                  <a:pt x="278235" y="108928"/>
                  <a:pt x="277892" y="108928"/>
                </a:cubicBezTo>
                <a:cubicBezTo>
                  <a:pt x="261433" y="108928"/>
                  <a:pt x="245431" y="115900"/>
                  <a:pt x="233772" y="128245"/>
                </a:cubicBezTo>
                <a:lnTo>
                  <a:pt x="279149" y="206769"/>
                </a:lnTo>
                <a:cubicBezTo>
                  <a:pt x="280864" y="209741"/>
                  <a:pt x="280978" y="213512"/>
                  <a:pt x="279149" y="216484"/>
                </a:cubicBezTo>
                <a:cubicBezTo>
                  <a:pt x="277320" y="219456"/>
                  <a:pt x="274120" y="221285"/>
                  <a:pt x="270691" y="221285"/>
                </a:cubicBezTo>
                <a:lnTo>
                  <a:pt x="236401" y="221285"/>
                </a:lnTo>
                <a:lnTo>
                  <a:pt x="313325" y="354444"/>
                </a:lnTo>
                <a:cubicBezTo>
                  <a:pt x="315039" y="357416"/>
                  <a:pt x="315154" y="361188"/>
                  <a:pt x="313325" y="364160"/>
                </a:cubicBezTo>
                <a:cubicBezTo>
                  <a:pt x="311496" y="367132"/>
                  <a:pt x="308296" y="368960"/>
                  <a:pt x="304867" y="368960"/>
                </a:cubicBezTo>
                <a:lnTo>
                  <a:pt x="188395" y="368960"/>
                </a:lnTo>
                <a:lnTo>
                  <a:pt x="188395" y="427482"/>
                </a:lnTo>
                <a:cubicBezTo>
                  <a:pt x="188395" y="432854"/>
                  <a:pt x="184052" y="437198"/>
                  <a:pt x="178679" y="437198"/>
                </a:cubicBezTo>
                <a:cubicBezTo>
                  <a:pt x="173307" y="437198"/>
                  <a:pt x="168964" y="432854"/>
                  <a:pt x="168964" y="427482"/>
                </a:cubicBezTo>
                <a:lnTo>
                  <a:pt x="168964" y="359245"/>
                </a:lnTo>
                <a:cubicBezTo>
                  <a:pt x="168964" y="353873"/>
                  <a:pt x="173307" y="349529"/>
                  <a:pt x="178679" y="349529"/>
                </a:cubicBezTo>
                <a:lnTo>
                  <a:pt x="288065" y="349529"/>
                </a:lnTo>
                <a:lnTo>
                  <a:pt x="211141" y="216370"/>
                </a:lnTo>
                <a:cubicBezTo>
                  <a:pt x="209426" y="213398"/>
                  <a:pt x="209312" y="209626"/>
                  <a:pt x="211141" y="206654"/>
                </a:cubicBezTo>
                <a:cubicBezTo>
                  <a:pt x="212969" y="203683"/>
                  <a:pt x="216170" y="201854"/>
                  <a:pt x="219599" y="201854"/>
                </a:cubicBezTo>
                <a:lnTo>
                  <a:pt x="253889" y="201854"/>
                </a:lnTo>
                <a:lnTo>
                  <a:pt x="157305" y="34747"/>
                </a:lnTo>
                <a:lnTo>
                  <a:pt x="60722" y="201854"/>
                </a:lnTo>
                <a:lnTo>
                  <a:pt x="95012" y="201854"/>
                </a:lnTo>
                <a:cubicBezTo>
                  <a:pt x="98555" y="201854"/>
                  <a:pt x="101756" y="203683"/>
                  <a:pt x="103470" y="206654"/>
                </a:cubicBezTo>
                <a:cubicBezTo>
                  <a:pt x="105185" y="209626"/>
                  <a:pt x="105185" y="213398"/>
                  <a:pt x="103470" y="216370"/>
                </a:cubicBezTo>
                <a:lnTo>
                  <a:pt x="26546" y="349529"/>
                </a:lnTo>
                <a:lnTo>
                  <a:pt x="135931" y="349529"/>
                </a:lnTo>
                <a:cubicBezTo>
                  <a:pt x="141303" y="349529"/>
                  <a:pt x="145647" y="353873"/>
                  <a:pt x="145647" y="359245"/>
                </a:cubicBezTo>
                <a:lnTo>
                  <a:pt x="145647" y="427482"/>
                </a:lnTo>
                <a:cubicBezTo>
                  <a:pt x="145647" y="432854"/>
                  <a:pt x="141303" y="437198"/>
                  <a:pt x="135931" y="437198"/>
                </a:cubicBezTo>
                <a:cubicBezTo>
                  <a:pt x="130559" y="437198"/>
                  <a:pt x="126216" y="432854"/>
                  <a:pt x="126216" y="427482"/>
                </a:cubicBezTo>
                <a:lnTo>
                  <a:pt x="126216" y="368960"/>
                </a:lnTo>
                <a:lnTo>
                  <a:pt x="9744" y="368960"/>
                </a:lnTo>
                <a:cubicBezTo>
                  <a:pt x="6201" y="368960"/>
                  <a:pt x="3000" y="367132"/>
                  <a:pt x="1286" y="364160"/>
                </a:cubicBezTo>
                <a:cubicBezTo>
                  <a:pt x="-429" y="361188"/>
                  <a:pt x="-429" y="357416"/>
                  <a:pt x="1286" y="354444"/>
                </a:cubicBezTo>
                <a:lnTo>
                  <a:pt x="78324" y="221171"/>
                </a:lnTo>
                <a:lnTo>
                  <a:pt x="44034" y="221171"/>
                </a:lnTo>
                <a:cubicBezTo>
                  <a:pt x="40491" y="221171"/>
                  <a:pt x="37290" y="219342"/>
                  <a:pt x="35576" y="216370"/>
                </a:cubicBezTo>
                <a:cubicBezTo>
                  <a:pt x="33861" y="213398"/>
                  <a:pt x="33861" y="209626"/>
                  <a:pt x="35576" y="206654"/>
                </a:cubicBezTo>
                <a:lnTo>
                  <a:pt x="148961" y="10516"/>
                </a:lnTo>
                <a:cubicBezTo>
                  <a:pt x="152390" y="4458"/>
                  <a:pt x="162335" y="4458"/>
                  <a:pt x="165764" y="10516"/>
                </a:cubicBezTo>
                <a:lnTo>
                  <a:pt x="223485" y="110757"/>
                </a:lnTo>
                <a:cubicBezTo>
                  <a:pt x="235829" y="99441"/>
                  <a:pt x="251374" y="92240"/>
                  <a:pt x="268062" y="90068"/>
                </a:cubicBezTo>
                <a:cubicBezTo>
                  <a:pt x="267719" y="86982"/>
                  <a:pt x="267491" y="84011"/>
                  <a:pt x="267491" y="81039"/>
                </a:cubicBezTo>
                <a:cubicBezTo>
                  <a:pt x="267491" y="36347"/>
                  <a:pt x="303838" y="0"/>
                  <a:pt x="348529" y="0"/>
                </a:cubicBezTo>
                <a:close/>
              </a:path>
            </a:pathLst>
          </a:custGeom>
          <a:solidFill>
            <a:schemeClr val="accent6"/>
          </a:solidFill>
          <a:ln w="1143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5" name="Freihandform: Form 144">
            <a:extLst>
              <a:ext uri="{FF2B5EF4-FFF2-40B4-BE49-F238E27FC236}">
                <a16:creationId xmlns:a16="http://schemas.microsoft.com/office/drawing/2014/main" id="{C87D80A2-23B5-0522-F379-8621E096D7E5}"/>
              </a:ext>
            </a:extLst>
          </p:cNvPr>
          <p:cNvSpPr/>
          <p:nvPr/>
        </p:nvSpPr>
        <p:spPr>
          <a:xfrm>
            <a:off x="10055229" y="3632976"/>
            <a:ext cx="536169" cy="515375"/>
          </a:xfrm>
          <a:custGeom>
            <a:avLst/>
            <a:gdLst>
              <a:gd name="connsiteX0" fmla="*/ 140238 w 536169"/>
              <a:gd name="connsiteY0" fmla="*/ 350154 h 515375"/>
              <a:gd name="connsiteX1" fmla="*/ 101269 w 536169"/>
              <a:gd name="connsiteY1" fmla="*/ 417609 h 515375"/>
              <a:gd name="connsiteX2" fmla="*/ 101269 w 536169"/>
              <a:gd name="connsiteY2" fmla="*/ 449286 h 515375"/>
              <a:gd name="connsiteX3" fmla="*/ 128616 w 536169"/>
              <a:gd name="connsiteY3" fmla="*/ 465125 h 515375"/>
              <a:gd name="connsiteX4" fmla="*/ 217037 w 536169"/>
              <a:gd name="connsiteY4" fmla="*/ 465125 h 515375"/>
              <a:gd name="connsiteX5" fmla="*/ 217037 w 536169"/>
              <a:gd name="connsiteY5" fmla="*/ 350154 h 515375"/>
              <a:gd name="connsiteX6" fmla="*/ 320157 w 536169"/>
              <a:gd name="connsiteY6" fmla="*/ 334088 h 515375"/>
              <a:gd name="connsiteX7" fmla="*/ 279137 w 536169"/>
              <a:gd name="connsiteY7" fmla="*/ 402455 h 515375"/>
              <a:gd name="connsiteX8" fmla="*/ 320727 w 536169"/>
              <a:gd name="connsiteY8" fmla="*/ 471734 h 515375"/>
              <a:gd name="connsiteX9" fmla="*/ 329957 w 536169"/>
              <a:gd name="connsiteY9" fmla="*/ 465125 h 515375"/>
              <a:gd name="connsiteX10" fmla="*/ 407439 w 536169"/>
              <a:gd name="connsiteY10" fmla="*/ 465125 h 515375"/>
              <a:gd name="connsiteX11" fmla="*/ 434900 w 536169"/>
              <a:gd name="connsiteY11" fmla="*/ 449286 h 515375"/>
              <a:gd name="connsiteX12" fmla="*/ 434672 w 536169"/>
              <a:gd name="connsiteY12" fmla="*/ 449286 h 515375"/>
              <a:gd name="connsiteX13" fmla="*/ 492215 w 536169"/>
              <a:gd name="connsiteY13" fmla="*/ 349584 h 515375"/>
              <a:gd name="connsiteX14" fmla="*/ 484808 w 536169"/>
              <a:gd name="connsiteY14" fmla="*/ 350154 h 515375"/>
              <a:gd name="connsiteX15" fmla="*/ 401400 w 536169"/>
              <a:gd name="connsiteY15" fmla="*/ 350154 h 515375"/>
              <a:gd name="connsiteX16" fmla="*/ 401059 w 536169"/>
              <a:gd name="connsiteY16" fmla="*/ 350154 h 515375"/>
              <a:gd name="connsiteX17" fmla="*/ 329843 w 536169"/>
              <a:gd name="connsiteY17" fmla="*/ 350154 h 515375"/>
              <a:gd name="connsiteX18" fmla="*/ 320157 w 536169"/>
              <a:gd name="connsiteY18" fmla="*/ 340469 h 515375"/>
              <a:gd name="connsiteX19" fmla="*/ 466349 w 536169"/>
              <a:gd name="connsiteY19" fmla="*/ 203392 h 515375"/>
              <a:gd name="connsiteX20" fmla="*/ 366761 w 536169"/>
              <a:gd name="connsiteY20" fmla="*/ 260935 h 515375"/>
              <a:gd name="connsiteX21" fmla="*/ 407098 w 536169"/>
              <a:gd name="connsiteY21" fmla="*/ 330783 h 515375"/>
              <a:gd name="connsiteX22" fmla="*/ 485036 w 536169"/>
              <a:gd name="connsiteY22" fmla="*/ 330783 h 515375"/>
              <a:gd name="connsiteX23" fmla="*/ 512383 w 536169"/>
              <a:gd name="connsiteY23" fmla="*/ 314945 h 515375"/>
              <a:gd name="connsiteX24" fmla="*/ 512497 w 536169"/>
              <a:gd name="connsiteY24" fmla="*/ 314945 h 515375"/>
              <a:gd name="connsiteX25" fmla="*/ 512497 w 536169"/>
              <a:gd name="connsiteY25" fmla="*/ 283268 h 515375"/>
              <a:gd name="connsiteX26" fmla="*/ 143884 w 536169"/>
              <a:gd name="connsiteY26" fmla="*/ 200316 h 515375"/>
              <a:gd name="connsiteX27" fmla="*/ 63097 w 536169"/>
              <a:gd name="connsiteY27" fmla="*/ 201683 h 515375"/>
              <a:gd name="connsiteX28" fmla="*/ 64237 w 536169"/>
              <a:gd name="connsiteY28" fmla="*/ 212964 h 515375"/>
              <a:gd name="connsiteX29" fmla="*/ 23672 w 536169"/>
              <a:gd name="connsiteY29" fmla="*/ 283268 h 515375"/>
              <a:gd name="connsiteX30" fmla="*/ 23672 w 536169"/>
              <a:gd name="connsiteY30" fmla="*/ 314945 h 515375"/>
              <a:gd name="connsiteX31" fmla="*/ 81215 w 536169"/>
              <a:gd name="connsiteY31" fmla="*/ 414647 h 515375"/>
              <a:gd name="connsiteX32" fmla="*/ 84519 w 536169"/>
              <a:gd name="connsiteY32" fmla="*/ 407924 h 515375"/>
              <a:gd name="connsiteX33" fmla="*/ 84519 w 536169"/>
              <a:gd name="connsiteY33" fmla="*/ 407810 h 515375"/>
              <a:gd name="connsiteX34" fmla="*/ 126223 w 536169"/>
              <a:gd name="connsiteY34" fmla="*/ 335683 h 515375"/>
              <a:gd name="connsiteX35" fmla="*/ 126337 w 536169"/>
              <a:gd name="connsiteY35" fmla="*/ 335455 h 515375"/>
              <a:gd name="connsiteX36" fmla="*/ 163825 w 536169"/>
              <a:gd name="connsiteY36" fmla="*/ 270392 h 515375"/>
              <a:gd name="connsiteX37" fmla="*/ 177043 w 536169"/>
              <a:gd name="connsiteY37" fmla="*/ 266860 h 515375"/>
              <a:gd name="connsiteX38" fmla="*/ 182626 w 536169"/>
              <a:gd name="connsiteY38" fmla="*/ 270050 h 515375"/>
              <a:gd name="connsiteX39" fmla="*/ 472388 w 536169"/>
              <a:gd name="connsiteY39" fmla="*/ 180831 h 515375"/>
              <a:gd name="connsiteX40" fmla="*/ 478313 w 536169"/>
              <a:gd name="connsiteY40" fmla="*/ 185389 h 515375"/>
              <a:gd name="connsiteX41" fmla="*/ 529247 w 536169"/>
              <a:gd name="connsiteY41" fmla="*/ 273583 h 515375"/>
              <a:gd name="connsiteX42" fmla="*/ 529247 w 536169"/>
              <a:gd name="connsiteY42" fmla="*/ 273469 h 515375"/>
              <a:gd name="connsiteX43" fmla="*/ 529247 w 536169"/>
              <a:gd name="connsiteY43" fmla="*/ 324516 h 515375"/>
              <a:gd name="connsiteX44" fmla="*/ 451764 w 536169"/>
              <a:gd name="connsiteY44" fmla="*/ 458858 h 515375"/>
              <a:gd name="connsiteX45" fmla="*/ 407553 w 536169"/>
              <a:gd name="connsiteY45" fmla="*/ 484382 h 515375"/>
              <a:gd name="connsiteX46" fmla="*/ 339756 w 536169"/>
              <a:gd name="connsiteY46" fmla="*/ 484382 h 515375"/>
              <a:gd name="connsiteX47" fmla="*/ 339756 w 536169"/>
              <a:gd name="connsiteY47" fmla="*/ 505689 h 515375"/>
              <a:gd name="connsiteX48" fmla="*/ 332691 w 536169"/>
              <a:gd name="connsiteY48" fmla="*/ 515033 h 515375"/>
              <a:gd name="connsiteX49" fmla="*/ 330071 w 536169"/>
              <a:gd name="connsiteY49" fmla="*/ 515375 h 515375"/>
              <a:gd name="connsiteX50" fmla="*/ 321753 w 536169"/>
              <a:gd name="connsiteY50" fmla="*/ 510703 h 515375"/>
              <a:gd name="connsiteX51" fmla="*/ 259766 w 536169"/>
              <a:gd name="connsiteY51" fmla="*/ 407355 h 515375"/>
              <a:gd name="connsiteX52" fmla="*/ 259766 w 536169"/>
              <a:gd name="connsiteY52" fmla="*/ 397327 h 515375"/>
              <a:gd name="connsiteX53" fmla="*/ 321753 w 536169"/>
              <a:gd name="connsiteY53" fmla="*/ 293979 h 515375"/>
              <a:gd name="connsiteX54" fmla="*/ 332691 w 536169"/>
              <a:gd name="connsiteY54" fmla="*/ 289649 h 515375"/>
              <a:gd name="connsiteX55" fmla="*/ 339756 w 536169"/>
              <a:gd name="connsiteY55" fmla="*/ 298992 h 515375"/>
              <a:gd name="connsiteX56" fmla="*/ 339756 w 536169"/>
              <a:gd name="connsiteY56" fmla="*/ 330669 h 515375"/>
              <a:gd name="connsiteX57" fmla="*/ 384764 w 536169"/>
              <a:gd name="connsiteY57" fmla="*/ 330669 h 515375"/>
              <a:gd name="connsiteX58" fmla="*/ 345225 w 536169"/>
              <a:gd name="connsiteY58" fmla="*/ 262188 h 515375"/>
              <a:gd name="connsiteX59" fmla="*/ 348758 w 536169"/>
              <a:gd name="connsiteY59" fmla="*/ 248970 h 515375"/>
              <a:gd name="connsiteX60" fmla="*/ 465096 w 536169"/>
              <a:gd name="connsiteY60" fmla="*/ 181743 h 515375"/>
              <a:gd name="connsiteX61" fmla="*/ 472388 w 536169"/>
              <a:gd name="connsiteY61" fmla="*/ 180831 h 515375"/>
              <a:gd name="connsiteX62" fmla="*/ 149468 w 536169"/>
              <a:gd name="connsiteY62" fmla="*/ 180831 h 515375"/>
              <a:gd name="connsiteX63" fmla="*/ 158128 w 536169"/>
              <a:gd name="connsiteY63" fmla="*/ 185845 h 515375"/>
              <a:gd name="connsiteX64" fmla="*/ 216582 w 536169"/>
              <a:gd name="connsiteY64" fmla="*/ 291244 h 515375"/>
              <a:gd name="connsiteX65" fmla="*/ 214872 w 536169"/>
              <a:gd name="connsiteY65" fmla="*/ 302866 h 515375"/>
              <a:gd name="connsiteX66" fmla="*/ 203250 w 536169"/>
              <a:gd name="connsiteY66" fmla="*/ 304348 h 515375"/>
              <a:gd name="connsiteX67" fmla="*/ 175789 w 536169"/>
              <a:gd name="connsiteY67" fmla="*/ 288509 h 515375"/>
              <a:gd name="connsiteX68" fmla="*/ 151405 w 536169"/>
              <a:gd name="connsiteY68" fmla="*/ 330783 h 515375"/>
              <a:gd name="connsiteX69" fmla="*/ 226723 w 536169"/>
              <a:gd name="connsiteY69" fmla="*/ 330783 h 515375"/>
              <a:gd name="connsiteX70" fmla="*/ 226723 w 536169"/>
              <a:gd name="connsiteY70" fmla="*/ 330897 h 515375"/>
              <a:gd name="connsiteX71" fmla="*/ 236408 w 536169"/>
              <a:gd name="connsiteY71" fmla="*/ 340582 h 515375"/>
              <a:gd name="connsiteX72" fmla="*/ 236408 w 536169"/>
              <a:gd name="connsiteY72" fmla="*/ 474924 h 515375"/>
              <a:gd name="connsiteX73" fmla="*/ 226723 w 536169"/>
              <a:gd name="connsiteY73" fmla="*/ 484609 h 515375"/>
              <a:gd name="connsiteX74" fmla="*/ 128616 w 536169"/>
              <a:gd name="connsiteY74" fmla="*/ 484609 h 515375"/>
              <a:gd name="connsiteX75" fmla="*/ 84519 w 536169"/>
              <a:gd name="connsiteY75" fmla="*/ 459086 h 515375"/>
              <a:gd name="connsiteX76" fmla="*/ 6922 w 536169"/>
              <a:gd name="connsiteY76" fmla="*/ 324744 h 515375"/>
              <a:gd name="connsiteX77" fmla="*/ 6922 w 536169"/>
              <a:gd name="connsiteY77" fmla="*/ 273696 h 515375"/>
              <a:gd name="connsiteX78" fmla="*/ 42701 w 536169"/>
              <a:gd name="connsiteY78" fmla="*/ 211710 h 515375"/>
              <a:gd name="connsiteX79" fmla="*/ 24242 w 536169"/>
              <a:gd name="connsiteY79" fmla="*/ 200999 h 515375"/>
              <a:gd name="connsiteX80" fmla="*/ 19684 w 536169"/>
              <a:gd name="connsiteY80" fmla="*/ 190175 h 515375"/>
              <a:gd name="connsiteX81" fmla="*/ 28914 w 536169"/>
              <a:gd name="connsiteY81" fmla="*/ 182882 h 515375"/>
              <a:gd name="connsiteX82" fmla="*/ 190488 w 536169"/>
              <a:gd name="connsiteY82" fmla="*/ 19485 h 515375"/>
              <a:gd name="connsiteX83" fmla="*/ 163142 w 536169"/>
              <a:gd name="connsiteY83" fmla="*/ 35209 h 515375"/>
              <a:gd name="connsiteX84" fmla="*/ 117108 w 536169"/>
              <a:gd name="connsiteY84" fmla="*/ 115085 h 515375"/>
              <a:gd name="connsiteX85" fmla="*/ 216696 w 536169"/>
              <a:gd name="connsiteY85" fmla="*/ 172627 h 515375"/>
              <a:gd name="connsiteX86" fmla="*/ 256919 w 536169"/>
              <a:gd name="connsiteY86" fmla="*/ 102893 h 515375"/>
              <a:gd name="connsiteX87" fmla="*/ 217949 w 536169"/>
              <a:gd name="connsiteY87" fmla="*/ 35323 h 515375"/>
              <a:gd name="connsiteX88" fmla="*/ 190488 w 536169"/>
              <a:gd name="connsiteY88" fmla="*/ 19485 h 515375"/>
              <a:gd name="connsiteX89" fmla="*/ 230711 w 536169"/>
              <a:gd name="connsiteY89" fmla="*/ 19257 h 515375"/>
              <a:gd name="connsiteX90" fmla="*/ 234813 w 536169"/>
              <a:gd name="connsiteY90" fmla="*/ 25410 h 515375"/>
              <a:gd name="connsiteX91" fmla="*/ 276403 w 536169"/>
              <a:gd name="connsiteY91" fmla="*/ 97537 h 515375"/>
              <a:gd name="connsiteX92" fmla="*/ 276745 w 536169"/>
              <a:gd name="connsiteY92" fmla="*/ 98107 h 515375"/>
              <a:gd name="connsiteX93" fmla="*/ 314119 w 536169"/>
              <a:gd name="connsiteY93" fmla="*/ 162942 h 515375"/>
              <a:gd name="connsiteX94" fmla="*/ 315031 w 536169"/>
              <a:gd name="connsiteY94" fmla="*/ 170348 h 515375"/>
              <a:gd name="connsiteX95" fmla="*/ 310473 w 536169"/>
              <a:gd name="connsiteY95" fmla="*/ 176273 h 515375"/>
              <a:gd name="connsiteX96" fmla="*/ 305004 w 536169"/>
              <a:gd name="connsiteY96" fmla="*/ 179464 h 515375"/>
              <a:gd name="connsiteX97" fmla="*/ 384765 w 536169"/>
              <a:gd name="connsiteY97" fmla="*/ 180831 h 515375"/>
              <a:gd name="connsiteX98" fmla="*/ 423962 w 536169"/>
              <a:gd name="connsiteY98" fmla="*/ 110185 h 515375"/>
              <a:gd name="connsiteX99" fmla="*/ 419519 w 536169"/>
              <a:gd name="connsiteY99" fmla="*/ 110071 h 515375"/>
              <a:gd name="connsiteX100" fmla="*/ 413593 w 536169"/>
              <a:gd name="connsiteY100" fmla="*/ 105513 h 515375"/>
              <a:gd name="connsiteX101" fmla="*/ 373029 w 536169"/>
              <a:gd name="connsiteY101" fmla="*/ 35209 h 515375"/>
              <a:gd name="connsiteX102" fmla="*/ 345568 w 536169"/>
              <a:gd name="connsiteY102" fmla="*/ 19371 h 515375"/>
              <a:gd name="connsiteX103" fmla="*/ 345796 w 536169"/>
              <a:gd name="connsiteY103" fmla="*/ 19257 h 515375"/>
              <a:gd name="connsiteX104" fmla="*/ 190261 w 536169"/>
              <a:gd name="connsiteY104" fmla="*/ 0 h 515375"/>
              <a:gd name="connsiteX105" fmla="*/ 345340 w 536169"/>
              <a:gd name="connsiteY105" fmla="*/ 0 h 515375"/>
              <a:gd name="connsiteX106" fmla="*/ 389551 w 536169"/>
              <a:gd name="connsiteY106" fmla="*/ 25524 h 515375"/>
              <a:gd name="connsiteX107" fmla="*/ 425330 w 536169"/>
              <a:gd name="connsiteY107" fmla="*/ 87510 h 515375"/>
              <a:gd name="connsiteX108" fmla="*/ 443789 w 536169"/>
              <a:gd name="connsiteY108" fmla="*/ 76799 h 515375"/>
              <a:gd name="connsiteX109" fmla="*/ 455411 w 536169"/>
              <a:gd name="connsiteY109" fmla="*/ 78280 h 515375"/>
              <a:gd name="connsiteX110" fmla="*/ 457121 w 536169"/>
              <a:gd name="connsiteY110" fmla="*/ 89903 h 515375"/>
              <a:gd name="connsiteX111" fmla="*/ 398667 w 536169"/>
              <a:gd name="connsiteY111" fmla="*/ 195302 h 515375"/>
              <a:gd name="connsiteX112" fmla="*/ 390235 w 536169"/>
              <a:gd name="connsiteY112" fmla="*/ 200316 h 515375"/>
              <a:gd name="connsiteX113" fmla="*/ 390121 w 536169"/>
              <a:gd name="connsiteY113" fmla="*/ 200316 h 515375"/>
              <a:gd name="connsiteX114" fmla="*/ 269567 w 536169"/>
              <a:gd name="connsiteY114" fmla="*/ 198265 h 515375"/>
              <a:gd name="connsiteX115" fmla="*/ 260337 w 536169"/>
              <a:gd name="connsiteY115" fmla="*/ 190972 h 515375"/>
              <a:gd name="connsiteX116" fmla="*/ 264895 w 536169"/>
              <a:gd name="connsiteY116" fmla="*/ 180148 h 515375"/>
              <a:gd name="connsiteX117" fmla="*/ 292356 w 536169"/>
              <a:gd name="connsiteY117" fmla="*/ 164309 h 515375"/>
              <a:gd name="connsiteX118" fmla="*/ 268085 w 536169"/>
              <a:gd name="connsiteY118" fmla="*/ 122149 h 515375"/>
              <a:gd name="connsiteX119" fmla="*/ 228546 w 536169"/>
              <a:gd name="connsiteY119" fmla="*/ 190631 h 515375"/>
              <a:gd name="connsiteX120" fmla="*/ 215329 w 536169"/>
              <a:gd name="connsiteY120" fmla="*/ 194163 h 515375"/>
              <a:gd name="connsiteX121" fmla="*/ 98990 w 536169"/>
              <a:gd name="connsiteY121" fmla="*/ 126935 h 515375"/>
              <a:gd name="connsiteX122" fmla="*/ 98762 w 536169"/>
              <a:gd name="connsiteY122" fmla="*/ 126935 h 515375"/>
              <a:gd name="connsiteX123" fmla="*/ 95230 w 536169"/>
              <a:gd name="connsiteY123" fmla="*/ 113717 h 515375"/>
              <a:gd name="connsiteX124" fmla="*/ 146164 w 536169"/>
              <a:gd name="connsiteY124" fmla="*/ 25524 h 515375"/>
              <a:gd name="connsiteX125" fmla="*/ 190261 w 536169"/>
              <a:gd name="connsiteY125" fmla="*/ 0 h 51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536169" h="515375">
                <a:moveTo>
                  <a:pt x="140238" y="350154"/>
                </a:moveTo>
                <a:cubicBezTo>
                  <a:pt x="140238" y="350154"/>
                  <a:pt x="101269" y="417609"/>
                  <a:pt x="101269" y="417609"/>
                </a:cubicBezTo>
                <a:cubicBezTo>
                  <a:pt x="95572" y="427523"/>
                  <a:pt x="95572" y="439373"/>
                  <a:pt x="101269" y="449286"/>
                </a:cubicBezTo>
                <a:cubicBezTo>
                  <a:pt x="107080" y="459199"/>
                  <a:pt x="117221" y="465125"/>
                  <a:pt x="128616" y="465125"/>
                </a:cubicBezTo>
                <a:lnTo>
                  <a:pt x="217037" y="465125"/>
                </a:lnTo>
                <a:lnTo>
                  <a:pt x="217037" y="350154"/>
                </a:lnTo>
                <a:close/>
                <a:moveTo>
                  <a:pt x="320157" y="334088"/>
                </a:moveTo>
                <a:lnTo>
                  <a:pt x="279137" y="402455"/>
                </a:lnTo>
                <a:lnTo>
                  <a:pt x="320727" y="471734"/>
                </a:lnTo>
                <a:cubicBezTo>
                  <a:pt x="322094" y="467860"/>
                  <a:pt x="325741" y="465125"/>
                  <a:pt x="329957" y="465125"/>
                </a:cubicBezTo>
                <a:lnTo>
                  <a:pt x="407439" y="465125"/>
                </a:lnTo>
                <a:cubicBezTo>
                  <a:pt x="418948" y="465125"/>
                  <a:pt x="429203" y="459200"/>
                  <a:pt x="434900" y="449286"/>
                </a:cubicBezTo>
                <a:lnTo>
                  <a:pt x="434672" y="449286"/>
                </a:lnTo>
                <a:lnTo>
                  <a:pt x="492215" y="349584"/>
                </a:lnTo>
                <a:cubicBezTo>
                  <a:pt x="489822" y="349926"/>
                  <a:pt x="487315" y="350154"/>
                  <a:pt x="484808" y="350154"/>
                </a:cubicBezTo>
                <a:lnTo>
                  <a:pt x="401400" y="350154"/>
                </a:lnTo>
                <a:cubicBezTo>
                  <a:pt x="401286" y="350154"/>
                  <a:pt x="401059" y="350154"/>
                  <a:pt x="401059" y="350154"/>
                </a:cubicBezTo>
                <a:lnTo>
                  <a:pt x="329843" y="350154"/>
                </a:lnTo>
                <a:cubicBezTo>
                  <a:pt x="324487" y="350154"/>
                  <a:pt x="320157" y="345824"/>
                  <a:pt x="320157" y="340469"/>
                </a:cubicBezTo>
                <a:close/>
                <a:moveTo>
                  <a:pt x="466349" y="203392"/>
                </a:moveTo>
                <a:lnTo>
                  <a:pt x="366761" y="260935"/>
                </a:lnTo>
                <a:lnTo>
                  <a:pt x="407098" y="330783"/>
                </a:lnTo>
                <a:lnTo>
                  <a:pt x="485036" y="330783"/>
                </a:lnTo>
                <a:cubicBezTo>
                  <a:pt x="496431" y="330783"/>
                  <a:pt x="506686" y="324858"/>
                  <a:pt x="512383" y="314945"/>
                </a:cubicBezTo>
                <a:lnTo>
                  <a:pt x="512497" y="314945"/>
                </a:lnTo>
                <a:cubicBezTo>
                  <a:pt x="518194" y="305032"/>
                  <a:pt x="518194" y="293181"/>
                  <a:pt x="512497" y="283268"/>
                </a:cubicBezTo>
                <a:close/>
                <a:moveTo>
                  <a:pt x="143884" y="200316"/>
                </a:moveTo>
                <a:lnTo>
                  <a:pt x="63097" y="201683"/>
                </a:lnTo>
                <a:cubicBezTo>
                  <a:pt x="65832" y="204760"/>
                  <a:pt x="66402" y="209317"/>
                  <a:pt x="64237" y="212964"/>
                </a:cubicBezTo>
                <a:lnTo>
                  <a:pt x="23672" y="283268"/>
                </a:lnTo>
                <a:cubicBezTo>
                  <a:pt x="17975" y="293181"/>
                  <a:pt x="17975" y="305031"/>
                  <a:pt x="23672" y="314945"/>
                </a:cubicBezTo>
                <a:lnTo>
                  <a:pt x="81215" y="414647"/>
                </a:lnTo>
                <a:cubicBezTo>
                  <a:pt x="82126" y="412368"/>
                  <a:pt x="83266" y="410089"/>
                  <a:pt x="84519" y="407924"/>
                </a:cubicBezTo>
                <a:lnTo>
                  <a:pt x="84519" y="407810"/>
                </a:lnTo>
                <a:lnTo>
                  <a:pt x="126223" y="335683"/>
                </a:lnTo>
                <a:cubicBezTo>
                  <a:pt x="126337" y="335683"/>
                  <a:pt x="126337" y="335455"/>
                  <a:pt x="126337" y="335455"/>
                </a:cubicBezTo>
                <a:lnTo>
                  <a:pt x="163825" y="270392"/>
                </a:lnTo>
                <a:cubicBezTo>
                  <a:pt x="166446" y="265720"/>
                  <a:pt x="172371" y="264239"/>
                  <a:pt x="177043" y="266860"/>
                </a:cubicBezTo>
                <a:lnTo>
                  <a:pt x="182626" y="270050"/>
                </a:lnTo>
                <a:close/>
                <a:moveTo>
                  <a:pt x="472388" y="180831"/>
                </a:moveTo>
                <a:cubicBezTo>
                  <a:pt x="474895" y="181515"/>
                  <a:pt x="477060" y="183110"/>
                  <a:pt x="478313" y="185389"/>
                </a:cubicBezTo>
                <a:lnTo>
                  <a:pt x="529247" y="273583"/>
                </a:lnTo>
                <a:lnTo>
                  <a:pt x="529247" y="273469"/>
                </a:lnTo>
                <a:cubicBezTo>
                  <a:pt x="538477" y="289421"/>
                  <a:pt x="538477" y="308564"/>
                  <a:pt x="529247" y="324516"/>
                </a:cubicBezTo>
                <a:lnTo>
                  <a:pt x="451764" y="458858"/>
                </a:lnTo>
                <a:cubicBezTo>
                  <a:pt x="442535" y="474810"/>
                  <a:pt x="426013" y="484382"/>
                  <a:pt x="407553" y="484382"/>
                </a:cubicBezTo>
                <a:lnTo>
                  <a:pt x="339756" y="484382"/>
                </a:lnTo>
                <a:lnTo>
                  <a:pt x="339756" y="505689"/>
                </a:lnTo>
                <a:cubicBezTo>
                  <a:pt x="339756" y="510019"/>
                  <a:pt x="336907" y="513893"/>
                  <a:pt x="332691" y="515033"/>
                </a:cubicBezTo>
                <a:cubicBezTo>
                  <a:pt x="331780" y="515261"/>
                  <a:pt x="330982" y="515375"/>
                  <a:pt x="330071" y="515375"/>
                </a:cubicBezTo>
                <a:cubicBezTo>
                  <a:pt x="326766" y="515375"/>
                  <a:pt x="323576" y="513666"/>
                  <a:pt x="321753" y="510703"/>
                </a:cubicBezTo>
                <a:lnTo>
                  <a:pt x="259766" y="407355"/>
                </a:lnTo>
                <a:cubicBezTo>
                  <a:pt x="257943" y="404278"/>
                  <a:pt x="257943" y="400404"/>
                  <a:pt x="259766" y="397327"/>
                </a:cubicBezTo>
                <a:lnTo>
                  <a:pt x="321753" y="293979"/>
                </a:lnTo>
                <a:cubicBezTo>
                  <a:pt x="324032" y="290333"/>
                  <a:pt x="328475" y="288510"/>
                  <a:pt x="332691" y="289649"/>
                </a:cubicBezTo>
                <a:cubicBezTo>
                  <a:pt x="336907" y="290788"/>
                  <a:pt x="339756" y="294663"/>
                  <a:pt x="339756" y="298992"/>
                </a:cubicBezTo>
                <a:lnTo>
                  <a:pt x="339756" y="330669"/>
                </a:lnTo>
                <a:lnTo>
                  <a:pt x="384764" y="330669"/>
                </a:lnTo>
                <a:lnTo>
                  <a:pt x="345225" y="262188"/>
                </a:lnTo>
                <a:cubicBezTo>
                  <a:pt x="342491" y="257516"/>
                  <a:pt x="344086" y="251591"/>
                  <a:pt x="348758" y="248970"/>
                </a:cubicBezTo>
                <a:lnTo>
                  <a:pt x="465096" y="181743"/>
                </a:lnTo>
                <a:cubicBezTo>
                  <a:pt x="467261" y="180489"/>
                  <a:pt x="469882" y="180148"/>
                  <a:pt x="472388" y="180831"/>
                </a:cubicBezTo>
                <a:close/>
                <a:moveTo>
                  <a:pt x="149468" y="180831"/>
                </a:moveTo>
                <a:cubicBezTo>
                  <a:pt x="152772" y="180831"/>
                  <a:pt x="156418" y="182768"/>
                  <a:pt x="158128" y="185845"/>
                </a:cubicBezTo>
                <a:lnTo>
                  <a:pt x="216582" y="291244"/>
                </a:lnTo>
                <a:cubicBezTo>
                  <a:pt x="218633" y="295118"/>
                  <a:pt x="217949" y="299790"/>
                  <a:pt x="214872" y="302866"/>
                </a:cubicBezTo>
                <a:cubicBezTo>
                  <a:pt x="211796" y="305943"/>
                  <a:pt x="207010" y="306513"/>
                  <a:pt x="203250" y="304348"/>
                </a:cubicBezTo>
                <a:lnTo>
                  <a:pt x="175789" y="288509"/>
                </a:lnTo>
                <a:lnTo>
                  <a:pt x="151405" y="330783"/>
                </a:lnTo>
                <a:lnTo>
                  <a:pt x="226723" y="330783"/>
                </a:lnTo>
                <a:lnTo>
                  <a:pt x="226723" y="330897"/>
                </a:lnTo>
                <a:cubicBezTo>
                  <a:pt x="232078" y="330897"/>
                  <a:pt x="236408" y="335227"/>
                  <a:pt x="236408" y="340582"/>
                </a:cubicBezTo>
                <a:lnTo>
                  <a:pt x="236408" y="474924"/>
                </a:lnTo>
                <a:cubicBezTo>
                  <a:pt x="236408" y="480279"/>
                  <a:pt x="232078" y="484609"/>
                  <a:pt x="226723" y="484609"/>
                </a:cubicBezTo>
                <a:lnTo>
                  <a:pt x="128616" y="484609"/>
                </a:lnTo>
                <a:cubicBezTo>
                  <a:pt x="110271" y="484609"/>
                  <a:pt x="93749" y="475038"/>
                  <a:pt x="84519" y="459086"/>
                </a:cubicBezTo>
                <a:lnTo>
                  <a:pt x="6922" y="324744"/>
                </a:lnTo>
                <a:cubicBezTo>
                  <a:pt x="-2307" y="308792"/>
                  <a:pt x="-2307" y="289649"/>
                  <a:pt x="6922" y="273696"/>
                </a:cubicBezTo>
                <a:lnTo>
                  <a:pt x="42701" y="211710"/>
                </a:lnTo>
                <a:lnTo>
                  <a:pt x="24242" y="200999"/>
                </a:lnTo>
                <a:cubicBezTo>
                  <a:pt x="20482" y="198834"/>
                  <a:pt x="18545" y="194390"/>
                  <a:pt x="19684" y="190175"/>
                </a:cubicBezTo>
                <a:cubicBezTo>
                  <a:pt x="20824" y="185959"/>
                  <a:pt x="24584" y="182882"/>
                  <a:pt x="28914" y="182882"/>
                </a:cubicBezTo>
                <a:close/>
                <a:moveTo>
                  <a:pt x="190488" y="19485"/>
                </a:moveTo>
                <a:cubicBezTo>
                  <a:pt x="179094" y="19485"/>
                  <a:pt x="168839" y="25296"/>
                  <a:pt x="163142" y="35209"/>
                </a:cubicBezTo>
                <a:lnTo>
                  <a:pt x="117108" y="115085"/>
                </a:lnTo>
                <a:lnTo>
                  <a:pt x="216696" y="172627"/>
                </a:lnTo>
                <a:lnTo>
                  <a:pt x="256919" y="102893"/>
                </a:lnTo>
                <a:lnTo>
                  <a:pt x="217949" y="35323"/>
                </a:lnTo>
                <a:cubicBezTo>
                  <a:pt x="212138" y="25410"/>
                  <a:pt x="201883" y="19485"/>
                  <a:pt x="190488" y="19485"/>
                </a:cubicBezTo>
                <a:close/>
                <a:moveTo>
                  <a:pt x="230711" y="19257"/>
                </a:moveTo>
                <a:cubicBezTo>
                  <a:pt x="232192" y="21194"/>
                  <a:pt x="233560" y="23245"/>
                  <a:pt x="234813" y="25410"/>
                </a:cubicBezTo>
                <a:lnTo>
                  <a:pt x="276403" y="97537"/>
                </a:lnTo>
                <a:cubicBezTo>
                  <a:pt x="276517" y="97765"/>
                  <a:pt x="276745" y="98107"/>
                  <a:pt x="276745" y="98107"/>
                </a:cubicBezTo>
                <a:lnTo>
                  <a:pt x="314119" y="162942"/>
                </a:lnTo>
                <a:cubicBezTo>
                  <a:pt x="315373" y="165221"/>
                  <a:pt x="315714" y="167841"/>
                  <a:pt x="315031" y="170348"/>
                </a:cubicBezTo>
                <a:cubicBezTo>
                  <a:pt x="314347" y="172855"/>
                  <a:pt x="312752" y="175020"/>
                  <a:pt x="310473" y="176273"/>
                </a:cubicBezTo>
                <a:lnTo>
                  <a:pt x="305004" y="179464"/>
                </a:lnTo>
                <a:lnTo>
                  <a:pt x="384765" y="180831"/>
                </a:lnTo>
                <a:lnTo>
                  <a:pt x="423962" y="110185"/>
                </a:lnTo>
                <a:cubicBezTo>
                  <a:pt x="422481" y="110527"/>
                  <a:pt x="421000" y="110413"/>
                  <a:pt x="419519" y="110071"/>
                </a:cubicBezTo>
                <a:cubicBezTo>
                  <a:pt x="417012" y="109388"/>
                  <a:pt x="414847" y="107792"/>
                  <a:pt x="413593" y="105513"/>
                </a:cubicBezTo>
                <a:lnTo>
                  <a:pt x="373029" y="35209"/>
                </a:lnTo>
                <a:cubicBezTo>
                  <a:pt x="367218" y="25296"/>
                  <a:pt x="356963" y="19371"/>
                  <a:pt x="345568" y="19371"/>
                </a:cubicBezTo>
                <a:lnTo>
                  <a:pt x="345796" y="19257"/>
                </a:lnTo>
                <a:close/>
                <a:moveTo>
                  <a:pt x="190261" y="0"/>
                </a:moveTo>
                <a:lnTo>
                  <a:pt x="345340" y="0"/>
                </a:lnTo>
                <a:cubicBezTo>
                  <a:pt x="363799" y="0"/>
                  <a:pt x="380321" y="9571"/>
                  <a:pt x="389551" y="25524"/>
                </a:cubicBezTo>
                <a:lnTo>
                  <a:pt x="425330" y="87510"/>
                </a:lnTo>
                <a:lnTo>
                  <a:pt x="443789" y="76799"/>
                </a:lnTo>
                <a:cubicBezTo>
                  <a:pt x="447549" y="74634"/>
                  <a:pt x="452335" y="75204"/>
                  <a:pt x="455411" y="78280"/>
                </a:cubicBezTo>
                <a:cubicBezTo>
                  <a:pt x="458488" y="81357"/>
                  <a:pt x="459286" y="86143"/>
                  <a:pt x="457121" y="89903"/>
                </a:cubicBezTo>
                <a:lnTo>
                  <a:pt x="398667" y="195302"/>
                </a:lnTo>
                <a:cubicBezTo>
                  <a:pt x="396957" y="198379"/>
                  <a:pt x="393767" y="200316"/>
                  <a:pt x="390235" y="200316"/>
                </a:cubicBezTo>
                <a:lnTo>
                  <a:pt x="390121" y="200316"/>
                </a:lnTo>
                <a:lnTo>
                  <a:pt x="269567" y="198265"/>
                </a:lnTo>
                <a:cubicBezTo>
                  <a:pt x="265237" y="198151"/>
                  <a:pt x="261476" y="195188"/>
                  <a:pt x="260337" y="190972"/>
                </a:cubicBezTo>
                <a:cubicBezTo>
                  <a:pt x="259311" y="186756"/>
                  <a:pt x="261135" y="182313"/>
                  <a:pt x="264895" y="180148"/>
                </a:cubicBezTo>
                <a:lnTo>
                  <a:pt x="292356" y="164309"/>
                </a:lnTo>
                <a:lnTo>
                  <a:pt x="268085" y="122149"/>
                </a:lnTo>
                <a:lnTo>
                  <a:pt x="228546" y="190631"/>
                </a:lnTo>
                <a:cubicBezTo>
                  <a:pt x="225925" y="195302"/>
                  <a:pt x="220000" y="196898"/>
                  <a:pt x="215329" y="194163"/>
                </a:cubicBezTo>
                <a:lnTo>
                  <a:pt x="98990" y="126935"/>
                </a:lnTo>
                <a:lnTo>
                  <a:pt x="98762" y="126935"/>
                </a:lnTo>
                <a:cubicBezTo>
                  <a:pt x="94091" y="124314"/>
                  <a:pt x="92609" y="118389"/>
                  <a:pt x="95230" y="113717"/>
                </a:cubicBezTo>
                <a:lnTo>
                  <a:pt x="146164" y="25524"/>
                </a:lnTo>
                <a:cubicBezTo>
                  <a:pt x="155393" y="9571"/>
                  <a:pt x="171915" y="0"/>
                  <a:pt x="190261" y="0"/>
                </a:cubicBezTo>
                <a:close/>
              </a:path>
            </a:pathLst>
          </a:custGeom>
          <a:solidFill>
            <a:schemeClr val="accent6"/>
          </a:solidFill>
          <a:ln w="11349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5" name="Grafik 73">
            <a:extLst>
              <a:ext uri="{FF2B5EF4-FFF2-40B4-BE49-F238E27FC236}">
                <a16:creationId xmlns:a16="http://schemas.microsoft.com/office/drawing/2014/main" id="{5F68D6B3-E2E2-D0AA-CCC0-0F307480DE32}"/>
              </a:ext>
            </a:extLst>
          </p:cNvPr>
          <p:cNvSpPr/>
          <p:nvPr/>
        </p:nvSpPr>
        <p:spPr>
          <a:xfrm>
            <a:off x="7323399" y="3615627"/>
            <a:ext cx="383204" cy="558965"/>
          </a:xfrm>
          <a:custGeom>
            <a:avLst/>
            <a:gdLst>
              <a:gd name="connsiteX0" fmla="*/ 375939 w 383204"/>
              <a:gd name="connsiteY0" fmla="*/ 461994 h 558965"/>
              <a:gd name="connsiteX1" fmla="*/ 261393 w 383204"/>
              <a:gd name="connsiteY1" fmla="*/ 243718 h 558965"/>
              <a:gd name="connsiteX2" fmla="*/ 261393 w 383204"/>
              <a:gd name="connsiteY2" fmla="*/ 18681 h 558965"/>
              <a:gd name="connsiteX3" fmla="*/ 297772 w 383204"/>
              <a:gd name="connsiteY3" fmla="*/ 18681 h 558965"/>
              <a:gd name="connsiteX4" fmla="*/ 308465 w 383204"/>
              <a:gd name="connsiteY4" fmla="*/ 9341 h 558965"/>
              <a:gd name="connsiteX5" fmla="*/ 297772 w 383204"/>
              <a:gd name="connsiteY5" fmla="*/ 0 h 558965"/>
              <a:gd name="connsiteX6" fmla="*/ 74580 w 383204"/>
              <a:gd name="connsiteY6" fmla="*/ 0 h 558965"/>
              <a:gd name="connsiteX7" fmla="*/ 64010 w 383204"/>
              <a:gd name="connsiteY7" fmla="*/ 9341 h 558965"/>
              <a:gd name="connsiteX8" fmla="*/ 74580 w 383204"/>
              <a:gd name="connsiteY8" fmla="*/ 18681 h 558965"/>
              <a:gd name="connsiteX9" fmla="*/ 111696 w 383204"/>
              <a:gd name="connsiteY9" fmla="*/ 18681 h 558965"/>
              <a:gd name="connsiteX10" fmla="*/ 111696 w 383204"/>
              <a:gd name="connsiteY10" fmla="*/ 243841 h 558965"/>
              <a:gd name="connsiteX11" fmla="*/ 6860 w 383204"/>
              <a:gd name="connsiteY11" fmla="*/ 462117 h 558965"/>
              <a:gd name="connsiteX12" fmla="*/ 67697 w 383204"/>
              <a:gd name="connsiteY12" fmla="*/ 558965 h 558965"/>
              <a:gd name="connsiteX13" fmla="*/ 317806 w 383204"/>
              <a:gd name="connsiteY13" fmla="*/ 558965 h 558965"/>
              <a:gd name="connsiteX14" fmla="*/ 375939 w 383204"/>
              <a:gd name="connsiteY14" fmla="*/ 461994 h 558965"/>
              <a:gd name="connsiteX15" fmla="*/ 131976 w 383204"/>
              <a:gd name="connsiteY15" fmla="*/ 250969 h 558965"/>
              <a:gd name="connsiteX16" fmla="*/ 133082 w 383204"/>
              <a:gd name="connsiteY16" fmla="*/ 246422 h 558965"/>
              <a:gd name="connsiteX17" fmla="*/ 133082 w 383204"/>
              <a:gd name="connsiteY17" fmla="*/ 205986 h 558965"/>
              <a:gd name="connsiteX18" fmla="*/ 193182 w 383204"/>
              <a:gd name="connsiteY18" fmla="*/ 205986 h 558965"/>
              <a:gd name="connsiteX19" fmla="*/ 203874 w 383204"/>
              <a:gd name="connsiteY19" fmla="*/ 195294 h 558965"/>
              <a:gd name="connsiteX20" fmla="*/ 193182 w 383204"/>
              <a:gd name="connsiteY20" fmla="*/ 184601 h 558965"/>
              <a:gd name="connsiteX21" fmla="*/ 133082 w 383204"/>
              <a:gd name="connsiteY21" fmla="*/ 184601 h 558965"/>
              <a:gd name="connsiteX22" fmla="*/ 133082 w 383204"/>
              <a:gd name="connsiteY22" fmla="*/ 144412 h 558965"/>
              <a:gd name="connsiteX23" fmla="*/ 193182 w 383204"/>
              <a:gd name="connsiteY23" fmla="*/ 144412 h 558965"/>
              <a:gd name="connsiteX24" fmla="*/ 203874 w 383204"/>
              <a:gd name="connsiteY24" fmla="*/ 133719 h 558965"/>
              <a:gd name="connsiteX25" fmla="*/ 193182 w 383204"/>
              <a:gd name="connsiteY25" fmla="*/ 123026 h 558965"/>
              <a:gd name="connsiteX26" fmla="*/ 133082 w 383204"/>
              <a:gd name="connsiteY26" fmla="*/ 123026 h 558965"/>
              <a:gd name="connsiteX27" fmla="*/ 133082 w 383204"/>
              <a:gd name="connsiteY27" fmla="*/ 85541 h 558965"/>
              <a:gd name="connsiteX28" fmla="*/ 193182 w 383204"/>
              <a:gd name="connsiteY28" fmla="*/ 85541 h 558965"/>
              <a:gd name="connsiteX29" fmla="*/ 203874 w 383204"/>
              <a:gd name="connsiteY29" fmla="*/ 74848 h 558965"/>
              <a:gd name="connsiteX30" fmla="*/ 193182 w 383204"/>
              <a:gd name="connsiteY30" fmla="*/ 64156 h 558965"/>
              <a:gd name="connsiteX31" fmla="*/ 133082 w 383204"/>
              <a:gd name="connsiteY31" fmla="*/ 64156 h 558965"/>
              <a:gd name="connsiteX32" fmla="*/ 133082 w 383204"/>
              <a:gd name="connsiteY32" fmla="*/ 18681 h 558965"/>
              <a:gd name="connsiteX33" fmla="*/ 240008 w 383204"/>
              <a:gd name="connsiteY33" fmla="*/ 18681 h 558965"/>
              <a:gd name="connsiteX34" fmla="*/ 240008 w 383204"/>
              <a:gd name="connsiteY34" fmla="*/ 246299 h 558965"/>
              <a:gd name="connsiteX35" fmla="*/ 240868 w 383204"/>
              <a:gd name="connsiteY35" fmla="*/ 251215 h 558965"/>
              <a:gd name="connsiteX36" fmla="*/ 297527 w 383204"/>
              <a:gd name="connsiteY36" fmla="*/ 359247 h 558965"/>
              <a:gd name="connsiteX37" fmla="*/ 189249 w 383204"/>
              <a:gd name="connsiteY37" fmla="*/ 397593 h 558965"/>
              <a:gd name="connsiteX38" fmla="*/ 126322 w 383204"/>
              <a:gd name="connsiteY38" fmla="*/ 370800 h 558965"/>
              <a:gd name="connsiteX39" fmla="*/ 77529 w 383204"/>
              <a:gd name="connsiteY39" fmla="*/ 363917 h 558965"/>
              <a:gd name="connsiteX40" fmla="*/ 131853 w 383204"/>
              <a:gd name="connsiteY40" fmla="*/ 250969 h 558965"/>
              <a:gd name="connsiteX41" fmla="*/ 317806 w 383204"/>
              <a:gd name="connsiteY41" fmla="*/ 537580 h 558965"/>
              <a:gd name="connsiteX42" fmla="*/ 67697 w 383204"/>
              <a:gd name="connsiteY42" fmla="*/ 537580 h 558965"/>
              <a:gd name="connsiteX43" fmla="*/ 26033 w 383204"/>
              <a:gd name="connsiteY43" fmla="*/ 471458 h 558965"/>
              <a:gd name="connsiteX44" fmla="*/ 64624 w 383204"/>
              <a:gd name="connsiteY44" fmla="*/ 391202 h 558965"/>
              <a:gd name="connsiteX45" fmla="*/ 118579 w 383204"/>
              <a:gd name="connsiteY45" fmla="*/ 390588 h 558965"/>
              <a:gd name="connsiteX46" fmla="*/ 185316 w 383204"/>
              <a:gd name="connsiteY46" fmla="*/ 418487 h 558965"/>
              <a:gd name="connsiteX47" fmla="*/ 307851 w 383204"/>
              <a:gd name="connsiteY47" fmla="*/ 378420 h 558965"/>
              <a:gd name="connsiteX48" fmla="*/ 356889 w 383204"/>
              <a:gd name="connsiteY48" fmla="*/ 471704 h 558965"/>
              <a:gd name="connsiteX49" fmla="*/ 318052 w 383204"/>
              <a:gd name="connsiteY49" fmla="*/ 537580 h 55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83204" h="558965">
                <a:moveTo>
                  <a:pt x="375939" y="461994"/>
                </a:moveTo>
                <a:lnTo>
                  <a:pt x="261393" y="243718"/>
                </a:lnTo>
                <a:lnTo>
                  <a:pt x="261393" y="18681"/>
                </a:lnTo>
                <a:lnTo>
                  <a:pt x="297772" y="18681"/>
                </a:lnTo>
                <a:cubicBezTo>
                  <a:pt x="303672" y="18681"/>
                  <a:pt x="308465" y="15240"/>
                  <a:pt x="308465" y="9341"/>
                </a:cubicBezTo>
                <a:cubicBezTo>
                  <a:pt x="308465" y="3441"/>
                  <a:pt x="303672" y="0"/>
                  <a:pt x="297772" y="0"/>
                </a:cubicBezTo>
                <a:lnTo>
                  <a:pt x="74580" y="0"/>
                </a:lnTo>
                <a:cubicBezTo>
                  <a:pt x="68680" y="0"/>
                  <a:pt x="64010" y="3441"/>
                  <a:pt x="64010" y="9341"/>
                </a:cubicBezTo>
                <a:cubicBezTo>
                  <a:pt x="64010" y="15240"/>
                  <a:pt x="68803" y="18681"/>
                  <a:pt x="74580" y="18681"/>
                </a:cubicBezTo>
                <a:lnTo>
                  <a:pt x="111696" y="18681"/>
                </a:lnTo>
                <a:lnTo>
                  <a:pt x="111696" y="243841"/>
                </a:lnTo>
                <a:lnTo>
                  <a:pt x="6860" y="462117"/>
                </a:lnTo>
                <a:cubicBezTo>
                  <a:pt x="-15017" y="505134"/>
                  <a:pt x="18167" y="558965"/>
                  <a:pt x="67697" y="558965"/>
                </a:cubicBezTo>
                <a:lnTo>
                  <a:pt x="317806" y="558965"/>
                </a:lnTo>
                <a:cubicBezTo>
                  <a:pt x="367090" y="558965"/>
                  <a:pt x="398062" y="505257"/>
                  <a:pt x="375939" y="461994"/>
                </a:cubicBezTo>
                <a:close/>
                <a:moveTo>
                  <a:pt x="131976" y="250969"/>
                </a:moveTo>
                <a:cubicBezTo>
                  <a:pt x="132713" y="249494"/>
                  <a:pt x="133082" y="248019"/>
                  <a:pt x="133082" y="246422"/>
                </a:cubicBezTo>
                <a:lnTo>
                  <a:pt x="133082" y="205986"/>
                </a:lnTo>
                <a:lnTo>
                  <a:pt x="193182" y="205986"/>
                </a:lnTo>
                <a:cubicBezTo>
                  <a:pt x="199081" y="205986"/>
                  <a:pt x="203874" y="201193"/>
                  <a:pt x="203874" y="195294"/>
                </a:cubicBezTo>
                <a:cubicBezTo>
                  <a:pt x="203874" y="189394"/>
                  <a:pt x="199081" y="184601"/>
                  <a:pt x="193182" y="184601"/>
                </a:cubicBezTo>
                <a:lnTo>
                  <a:pt x="133082" y="184601"/>
                </a:lnTo>
                <a:lnTo>
                  <a:pt x="133082" y="144412"/>
                </a:lnTo>
                <a:lnTo>
                  <a:pt x="193182" y="144412"/>
                </a:lnTo>
                <a:cubicBezTo>
                  <a:pt x="199081" y="144412"/>
                  <a:pt x="203874" y="139618"/>
                  <a:pt x="203874" y="133719"/>
                </a:cubicBezTo>
                <a:cubicBezTo>
                  <a:pt x="203874" y="127820"/>
                  <a:pt x="199081" y="123026"/>
                  <a:pt x="193182" y="123026"/>
                </a:cubicBezTo>
                <a:lnTo>
                  <a:pt x="133082" y="123026"/>
                </a:lnTo>
                <a:lnTo>
                  <a:pt x="133082" y="85541"/>
                </a:lnTo>
                <a:lnTo>
                  <a:pt x="193182" y="85541"/>
                </a:lnTo>
                <a:cubicBezTo>
                  <a:pt x="199081" y="85541"/>
                  <a:pt x="203874" y="80748"/>
                  <a:pt x="203874" y="74848"/>
                </a:cubicBezTo>
                <a:cubicBezTo>
                  <a:pt x="203874" y="68949"/>
                  <a:pt x="199081" y="64156"/>
                  <a:pt x="193182" y="64156"/>
                </a:cubicBezTo>
                <a:lnTo>
                  <a:pt x="133082" y="64156"/>
                </a:lnTo>
                <a:lnTo>
                  <a:pt x="133082" y="18681"/>
                </a:lnTo>
                <a:lnTo>
                  <a:pt x="240008" y="18681"/>
                </a:lnTo>
                <a:lnTo>
                  <a:pt x="240008" y="246299"/>
                </a:lnTo>
                <a:cubicBezTo>
                  <a:pt x="240008" y="248019"/>
                  <a:pt x="240008" y="249740"/>
                  <a:pt x="240868" y="251215"/>
                </a:cubicBezTo>
                <a:lnTo>
                  <a:pt x="297527" y="359247"/>
                </a:lnTo>
                <a:cubicBezTo>
                  <a:pt x="269505" y="380878"/>
                  <a:pt x="229684" y="405705"/>
                  <a:pt x="189249" y="397593"/>
                </a:cubicBezTo>
                <a:cubicBezTo>
                  <a:pt x="167618" y="393291"/>
                  <a:pt x="149182" y="379895"/>
                  <a:pt x="126322" y="370800"/>
                </a:cubicBezTo>
                <a:cubicBezTo>
                  <a:pt x="112311" y="365269"/>
                  <a:pt x="94244" y="361582"/>
                  <a:pt x="77529" y="363917"/>
                </a:cubicBezTo>
                <a:lnTo>
                  <a:pt x="131853" y="250969"/>
                </a:lnTo>
                <a:close/>
                <a:moveTo>
                  <a:pt x="317806" y="537580"/>
                </a:moveTo>
                <a:lnTo>
                  <a:pt x="67697" y="537580"/>
                </a:lnTo>
                <a:cubicBezTo>
                  <a:pt x="34267" y="537580"/>
                  <a:pt x="11038" y="500832"/>
                  <a:pt x="26033" y="471458"/>
                </a:cubicBezTo>
                <a:lnTo>
                  <a:pt x="64624" y="391202"/>
                </a:lnTo>
                <a:cubicBezTo>
                  <a:pt x="77652" y="381124"/>
                  <a:pt x="100758" y="383459"/>
                  <a:pt x="118579" y="390588"/>
                </a:cubicBezTo>
                <a:cubicBezTo>
                  <a:pt x="139596" y="398945"/>
                  <a:pt x="159998" y="413448"/>
                  <a:pt x="185316" y="418487"/>
                </a:cubicBezTo>
                <a:cubicBezTo>
                  <a:pt x="229561" y="427459"/>
                  <a:pt x="271717" y="405705"/>
                  <a:pt x="307851" y="378420"/>
                </a:cubicBezTo>
                <a:lnTo>
                  <a:pt x="356889" y="471704"/>
                </a:lnTo>
                <a:cubicBezTo>
                  <a:pt x="371638" y="500832"/>
                  <a:pt x="351358" y="537580"/>
                  <a:pt x="318052" y="537580"/>
                </a:cubicBezTo>
                <a:close/>
              </a:path>
            </a:pathLst>
          </a:custGeom>
          <a:solidFill>
            <a:schemeClr val="accent6"/>
          </a:solidFill>
          <a:ln w="1229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96" name="Gruppieren 95">
            <a:extLst>
              <a:ext uri="{FF2B5EF4-FFF2-40B4-BE49-F238E27FC236}">
                <a16:creationId xmlns:a16="http://schemas.microsoft.com/office/drawing/2014/main" id="{FF1BB6E6-F2EE-03F1-7B06-E80EE6E2AA38}"/>
              </a:ext>
            </a:extLst>
          </p:cNvPr>
          <p:cNvGrpSpPr/>
          <p:nvPr/>
        </p:nvGrpSpPr>
        <p:grpSpPr>
          <a:xfrm>
            <a:off x="4435563" y="3598068"/>
            <a:ext cx="542253" cy="583144"/>
            <a:chOff x="4329112" y="3598068"/>
            <a:chExt cx="542253" cy="583144"/>
          </a:xfrm>
        </p:grpSpPr>
        <p:sp>
          <p:nvSpPr>
            <p:cNvPr id="81" name="Freihandform: Form 80">
              <a:extLst>
                <a:ext uri="{FF2B5EF4-FFF2-40B4-BE49-F238E27FC236}">
                  <a16:creationId xmlns:a16="http://schemas.microsoft.com/office/drawing/2014/main" id="{F09E7475-2ECC-19E9-AF71-1AC454FDA047}"/>
                </a:ext>
              </a:extLst>
            </p:cNvPr>
            <p:cNvSpPr/>
            <p:nvPr/>
          </p:nvSpPr>
          <p:spPr>
            <a:xfrm>
              <a:off x="4424591" y="3621553"/>
              <a:ext cx="405116" cy="559659"/>
            </a:xfrm>
            <a:custGeom>
              <a:avLst/>
              <a:gdLst>
                <a:gd name="connsiteX0" fmla="*/ 404597 w 405116"/>
                <a:gd name="connsiteY0" fmla="*/ 240248 h 559659"/>
                <a:gd name="connsiteX1" fmla="*/ 403183 w 405116"/>
                <a:gd name="connsiteY1" fmla="*/ 230861 h 559659"/>
                <a:gd name="connsiteX2" fmla="*/ 394696 w 405116"/>
                <a:gd name="connsiteY2" fmla="*/ 226489 h 559659"/>
                <a:gd name="connsiteX3" fmla="*/ 259293 w 405116"/>
                <a:gd name="connsiteY3" fmla="*/ 226489 h 559659"/>
                <a:gd name="connsiteX4" fmla="*/ 217631 w 405116"/>
                <a:gd name="connsiteY4" fmla="*/ 184826 h 559659"/>
                <a:gd name="connsiteX5" fmla="*/ 188441 w 405116"/>
                <a:gd name="connsiteY5" fmla="*/ 184826 h 559659"/>
                <a:gd name="connsiteX6" fmla="*/ 189727 w 405116"/>
                <a:gd name="connsiteY6" fmla="*/ 181355 h 559659"/>
                <a:gd name="connsiteX7" fmla="*/ 176997 w 405116"/>
                <a:gd name="connsiteY7" fmla="*/ 109860 h 559659"/>
                <a:gd name="connsiteX8" fmla="*/ 100359 w 405116"/>
                <a:gd name="connsiteY8" fmla="*/ 18563 h 559659"/>
                <a:gd name="connsiteX9" fmla="*/ 50081 w 405116"/>
                <a:gd name="connsiteY9" fmla="*/ 1075 h 559659"/>
                <a:gd name="connsiteX10" fmla="*/ 42109 w 405116"/>
                <a:gd name="connsiteY10" fmla="*/ 2746 h 559659"/>
                <a:gd name="connsiteX11" fmla="*/ 34651 w 405116"/>
                <a:gd name="connsiteY11" fmla="*/ 8661 h 559659"/>
                <a:gd name="connsiteX12" fmla="*/ 35165 w 405116"/>
                <a:gd name="connsiteY12" fmla="*/ 18177 h 559659"/>
                <a:gd name="connsiteX13" fmla="*/ 134692 w 405116"/>
                <a:gd name="connsiteY13" fmla="*/ 190484 h 559659"/>
                <a:gd name="connsiteX14" fmla="*/ 115018 w 405116"/>
                <a:gd name="connsiteY14" fmla="*/ 216330 h 559659"/>
                <a:gd name="connsiteX15" fmla="*/ 99330 w 405116"/>
                <a:gd name="connsiteY15" fmla="*/ 219159 h 559659"/>
                <a:gd name="connsiteX16" fmla="*/ 43909 w 405116"/>
                <a:gd name="connsiteY16" fmla="*/ 265965 h 559659"/>
                <a:gd name="connsiteX17" fmla="*/ 3147 w 405116"/>
                <a:gd name="connsiteY17" fmla="*/ 377836 h 559659"/>
                <a:gd name="connsiteX18" fmla="*/ 13177 w 405116"/>
                <a:gd name="connsiteY18" fmla="*/ 430171 h 559659"/>
                <a:gd name="connsiteX19" fmla="*/ 18577 w 405116"/>
                <a:gd name="connsiteY19" fmla="*/ 436215 h 559659"/>
                <a:gd name="connsiteX20" fmla="*/ 26421 w 405116"/>
                <a:gd name="connsiteY20" fmla="*/ 439687 h 559659"/>
                <a:gd name="connsiteX21" fmla="*/ 27450 w 405116"/>
                <a:gd name="connsiteY21" fmla="*/ 439687 h 559659"/>
                <a:gd name="connsiteX22" fmla="*/ 35422 w 405116"/>
                <a:gd name="connsiteY22" fmla="*/ 434543 h 559659"/>
                <a:gd name="connsiteX23" fmla="*/ 134563 w 405116"/>
                <a:gd name="connsiteY23" fmla="*/ 262750 h 559659"/>
                <a:gd name="connsiteX24" fmla="*/ 134563 w 405116"/>
                <a:gd name="connsiteY24" fmla="*/ 497166 h 559659"/>
                <a:gd name="connsiteX25" fmla="*/ 103316 w 405116"/>
                <a:gd name="connsiteY25" fmla="*/ 497166 h 559659"/>
                <a:gd name="connsiteX26" fmla="*/ 61654 w 405116"/>
                <a:gd name="connsiteY26" fmla="*/ 538828 h 559659"/>
                <a:gd name="connsiteX27" fmla="*/ 61654 w 405116"/>
                <a:gd name="connsiteY27" fmla="*/ 549244 h 559659"/>
                <a:gd name="connsiteX28" fmla="*/ 72070 w 405116"/>
                <a:gd name="connsiteY28" fmla="*/ 559659 h 559659"/>
                <a:gd name="connsiteX29" fmla="*/ 82485 w 405116"/>
                <a:gd name="connsiteY29" fmla="*/ 549244 h 559659"/>
                <a:gd name="connsiteX30" fmla="*/ 82485 w 405116"/>
                <a:gd name="connsiteY30" fmla="*/ 538828 h 559659"/>
                <a:gd name="connsiteX31" fmla="*/ 103316 w 405116"/>
                <a:gd name="connsiteY31" fmla="*/ 517997 h 559659"/>
                <a:gd name="connsiteX32" fmla="*/ 228304 w 405116"/>
                <a:gd name="connsiteY32" fmla="*/ 517997 h 559659"/>
                <a:gd name="connsiteX33" fmla="*/ 249135 w 405116"/>
                <a:gd name="connsiteY33" fmla="*/ 538828 h 559659"/>
                <a:gd name="connsiteX34" fmla="*/ 113732 w 405116"/>
                <a:gd name="connsiteY34" fmla="*/ 538828 h 559659"/>
                <a:gd name="connsiteX35" fmla="*/ 103316 w 405116"/>
                <a:gd name="connsiteY35" fmla="*/ 549244 h 559659"/>
                <a:gd name="connsiteX36" fmla="*/ 113732 w 405116"/>
                <a:gd name="connsiteY36" fmla="*/ 559659 h 559659"/>
                <a:gd name="connsiteX37" fmla="*/ 301213 w 405116"/>
                <a:gd name="connsiteY37" fmla="*/ 559659 h 559659"/>
                <a:gd name="connsiteX38" fmla="*/ 311628 w 405116"/>
                <a:gd name="connsiteY38" fmla="*/ 549244 h 559659"/>
                <a:gd name="connsiteX39" fmla="*/ 301213 w 405116"/>
                <a:gd name="connsiteY39" fmla="*/ 538828 h 559659"/>
                <a:gd name="connsiteX40" fmla="*/ 269966 w 405116"/>
                <a:gd name="connsiteY40" fmla="*/ 538828 h 559659"/>
                <a:gd name="connsiteX41" fmla="*/ 228304 w 405116"/>
                <a:gd name="connsiteY41" fmla="*/ 497166 h 559659"/>
                <a:gd name="connsiteX42" fmla="*/ 197057 w 405116"/>
                <a:gd name="connsiteY42" fmla="*/ 497166 h 559659"/>
                <a:gd name="connsiteX43" fmla="*/ 197057 w 405116"/>
                <a:gd name="connsiteY43" fmla="*/ 320101 h 559659"/>
                <a:gd name="connsiteX44" fmla="*/ 186641 w 405116"/>
                <a:gd name="connsiteY44" fmla="*/ 309685 h 559659"/>
                <a:gd name="connsiteX45" fmla="*/ 176226 w 405116"/>
                <a:gd name="connsiteY45" fmla="*/ 320101 h 559659"/>
                <a:gd name="connsiteX46" fmla="*/ 176226 w 405116"/>
                <a:gd name="connsiteY46" fmla="*/ 497166 h 559659"/>
                <a:gd name="connsiteX47" fmla="*/ 155394 w 405116"/>
                <a:gd name="connsiteY47" fmla="*/ 497166 h 559659"/>
                <a:gd name="connsiteX48" fmla="*/ 155394 w 405116"/>
                <a:gd name="connsiteY48" fmla="*/ 268023 h 559659"/>
                <a:gd name="connsiteX49" fmla="*/ 166710 w 405116"/>
                <a:gd name="connsiteY49" fmla="*/ 266222 h 559659"/>
                <a:gd name="connsiteX50" fmla="*/ 176869 w 405116"/>
                <a:gd name="connsiteY50" fmla="*/ 278181 h 559659"/>
                <a:gd name="connsiteX51" fmla="*/ 232676 w 405116"/>
                <a:gd name="connsiteY51" fmla="*/ 303898 h 559659"/>
                <a:gd name="connsiteX52" fmla="*/ 245020 w 405116"/>
                <a:gd name="connsiteY52" fmla="*/ 302870 h 559659"/>
                <a:gd name="connsiteX53" fmla="*/ 367950 w 405116"/>
                <a:gd name="connsiteY53" fmla="*/ 281396 h 559659"/>
                <a:gd name="connsiteX54" fmla="*/ 400354 w 405116"/>
                <a:gd name="connsiteY54" fmla="*/ 253492 h 559659"/>
                <a:gd name="connsiteX55" fmla="*/ 404854 w 405116"/>
                <a:gd name="connsiteY55" fmla="*/ 239990 h 559659"/>
                <a:gd name="connsiteX56" fmla="*/ 24749 w 405116"/>
                <a:gd name="connsiteY56" fmla="*/ 411141 h 559659"/>
                <a:gd name="connsiteX57" fmla="*/ 22563 w 405116"/>
                <a:gd name="connsiteY57" fmla="*/ 385037 h 559659"/>
                <a:gd name="connsiteX58" fmla="*/ 63326 w 405116"/>
                <a:gd name="connsiteY58" fmla="*/ 273037 h 559659"/>
                <a:gd name="connsiteX59" fmla="*/ 102931 w 405116"/>
                <a:gd name="connsiteY59" fmla="*/ 239605 h 559659"/>
                <a:gd name="connsiteX60" fmla="*/ 115147 w 405116"/>
                <a:gd name="connsiteY60" fmla="*/ 237419 h 559659"/>
                <a:gd name="connsiteX61" fmla="*/ 119261 w 405116"/>
                <a:gd name="connsiteY61" fmla="*/ 247191 h 559659"/>
                <a:gd name="connsiteX62" fmla="*/ 24621 w 405116"/>
                <a:gd name="connsiteY62" fmla="*/ 411012 h 559659"/>
                <a:gd name="connsiteX63" fmla="*/ 60754 w 405116"/>
                <a:gd name="connsiteY63" fmla="*/ 20877 h 559659"/>
                <a:gd name="connsiteX64" fmla="*/ 84414 w 405116"/>
                <a:gd name="connsiteY64" fmla="*/ 32064 h 559659"/>
                <a:gd name="connsiteX65" fmla="*/ 161052 w 405116"/>
                <a:gd name="connsiteY65" fmla="*/ 123362 h 559659"/>
                <a:gd name="connsiteX66" fmla="*/ 170182 w 405116"/>
                <a:gd name="connsiteY66" fmla="*/ 174411 h 559659"/>
                <a:gd name="connsiteX67" fmla="*/ 165810 w 405116"/>
                <a:gd name="connsiteY67" fmla="*/ 186498 h 559659"/>
                <a:gd name="connsiteX68" fmla="*/ 155394 w 405116"/>
                <a:gd name="connsiteY68" fmla="*/ 184955 h 559659"/>
                <a:gd name="connsiteX69" fmla="*/ 60754 w 405116"/>
                <a:gd name="connsiteY69" fmla="*/ 20877 h 559659"/>
                <a:gd name="connsiteX70" fmla="*/ 155137 w 405116"/>
                <a:gd name="connsiteY70" fmla="*/ 247320 h 559659"/>
                <a:gd name="connsiteX71" fmla="*/ 139964 w 405116"/>
                <a:gd name="connsiteY71" fmla="*/ 240633 h 559659"/>
                <a:gd name="connsiteX72" fmla="*/ 139835 w 405116"/>
                <a:gd name="connsiteY72" fmla="*/ 240376 h 559659"/>
                <a:gd name="connsiteX73" fmla="*/ 134435 w 405116"/>
                <a:gd name="connsiteY73" fmla="*/ 226489 h 559659"/>
                <a:gd name="connsiteX74" fmla="*/ 151023 w 405116"/>
                <a:gd name="connsiteY74" fmla="*/ 206172 h 559659"/>
                <a:gd name="connsiteX75" fmla="*/ 151280 w 405116"/>
                <a:gd name="connsiteY75" fmla="*/ 206172 h 559659"/>
                <a:gd name="connsiteX76" fmla="*/ 155266 w 405116"/>
                <a:gd name="connsiteY76" fmla="*/ 205786 h 559659"/>
                <a:gd name="connsiteX77" fmla="*/ 176097 w 405116"/>
                <a:gd name="connsiteY77" fmla="*/ 226617 h 559659"/>
                <a:gd name="connsiteX78" fmla="*/ 155266 w 405116"/>
                <a:gd name="connsiteY78" fmla="*/ 247449 h 559659"/>
                <a:gd name="connsiteX79" fmla="*/ 217631 w 405116"/>
                <a:gd name="connsiteY79" fmla="*/ 205658 h 559659"/>
                <a:gd name="connsiteX80" fmla="*/ 238462 w 405116"/>
                <a:gd name="connsiteY80" fmla="*/ 226489 h 559659"/>
                <a:gd name="connsiteX81" fmla="*/ 196800 w 405116"/>
                <a:gd name="connsiteY81" fmla="*/ 226489 h 559659"/>
                <a:gd name="connsiteX82" fmla="*/ 191013 w 405116"/>
                <a:gd name="connsiteY82" fmla="*/ 205658 h 559659"/>
                <a:gd name="connsiteX83" fmla="*/ 217631 w 405116"/>
                <a:gd name="connsiteY83" fmla="*/ 205658 h 559659"/>
                <a:gd name="connsiteX84" fmla="*/ 364092 w 405116"/>
                <a:gd name="connsiteY84" fmla="*/ 261079 h 559659"/>
                <a:gd name="connsiteX85" fmla="*/ 241162 w 405116"/>
                <a:gd name="connsiteY85" fmla="*/ 282553 h 559659"/>
                <a:gd name="connsiteX86" fmla="*/ 192428 w 405116"/>
                <a:gd name="connsiteY86" fmla="*/ 264936 h 559659"/>
                <a:gd name="connsiteX87" fmla="*/ 184712 w 405116"/>
                <a:gd name="connsiteY87" fmla="*/ 255807 h 559659"/>
                <a:gd name="connsiteX88" fmla="*/ 191013 w 405116"/>
                <a:gd name="connsiteY88" fmla="*/ 247320 h 559659"/>
                <a:gd name="connsiteX89" fmla="*/ 380294 w 405116"/>
                <a:gd name="connsiteY89" fmla="*/ 247320 h 559659"/>
                <a:gd name="connsiteX90" fmla="*/ 364221 w 405116"/>
                <a:gd name="connsiteY90" fmla="*/ 261079 h 55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405116" h="559659">
                  <a:moveTo>
                    <a:pt x="404597" y="240248"/>
                  </a:moveTo>
                  <a:cubicBezTo>
                    <a:pt x="405626" y="237033"/>
                    <a:pt x="405112" y="233561"/>
                    <a:pt x="403183" y="230861"/>
                  </a:cubicBezTo>
                  <a:cubicBezTo>
                    <a:pt x="401254" y="228160"/>
                    <a:pt x="398039" y="226489"/>
                    <a:pt x="394696" y="226489"/>
                  </a:cubicBezTo>
                  <a:lnTo>
                    <a:pt x="259293" y="226489"/>
                  </a:lnTo>
                  <a:cubicBezTo>
                    <a:pt x="259293" y="203472"/>
                    <a:pt x="240648" y="184826"/>
                    <a:pt x="217631" y="184826"/>
                  </a:cubicBezTo>
                  <a:lnTo>
                    <a:pt x="188441" y="184826"/>
                  </a:lnTo>
                  <a:lnTo>
                    <a:pt x="189727" y="181355"/>
                  </a:lnTo>
                  <a:cubicBezTo>
                    <a:pt x="198471" y="157052"/>
                    <a:pt x="193585" y="129662"/>
                    <a:pt x="176997" y="109860"/>
                  </a:cubicBezTo>
                  <a:lnTo>
                    <a:pt x="100359" y="18563"/>
                  </a:lnTo>
                  <a:cubicBezTo>
                    <a:pt x="88015" y="3904"/>
                    <a:pt x="68726" y="-2783"/>
                    <a:pt x="50081" y="1075"/>
                  </a:cubicBezTo>
                  <a:lnTo>
                    <a:pt x="42109" y="2746"/>
                  </a:lnTo>
                  <a:cubicBezTo>
                    <a:pt x="38894" y="3389"/>
                    <a:pt x="36065" y="5575"/>
                    <a:pt x="34651" y="8661"/>
                  </a:cubicBezTo>
                  <a:cubicBezTo>
                    <a:pt x="33236" y="11748"/>
                    <a:pt x="33493" y="15219"/>
                    <a:pt x="35165" y="18177"/>
                  </a:cubicBezTo>
                  <a:lnTo>
                    <a:pt x="134692" y="190484"/>
                  </a:lnTo>
                  <a:cubicBezTo>
                    <a:pt x="125048" y="196014"/>
                    <a:pt x="117718" y="205272"/>
                    <a:pt x="115018" y="216330"/>
                  </a:cubicBezTo>
                  <a:lnTo>
                    <a:pt x="99330" y="219159"/>
                  </a:lnTo>
                  <a:cubicBezTo>
                    <a:pt x="73870" y="223788"/>
                    <a:pt x="52653" y="241662"/>
                    <a:pt x="43909" y="265965"/>
                  </a:cubicBezTo>
                  <a:lnTo>
                    <a:pt x="3147" y="377836"/>
                  </a:lnTo>
                  <a:cubicBezTo>
                    <a:pt x="-3411" y="395839"/>
                    <a:pt x="446" y="415898"/>
                    <a:pt x="13177" y="430171"/>
                  </a:cubicBezTo>
                  <a:lnTo>
                    <a:pt x="18577" y="436215"/>
                  </a:lnTo>
                  <a:cubicBezTo>
                    <a:pt x="20506" y="438401"/>
                    <a:pt x="23464" y="439687"/>
                    <a:pt x="26421" y="439687"/>
                  </a:cubicBezTo>
                  <a:cubicBezTo>
                    <a:pt x="26807" y="439687"/>
                    <a:pt x="27064" y="439687"/>
                    <a:pt x="27450" y="439687"/>
                  </a:cubicBezTo>
                  <a:cubicBezTo>
                    <a:pt x="30793" y="439301"/>
                    <a:pt x="33751" y="437372"/>
                    <a:pt x="35422" y="434543"/>
                  </a:cubicBezTo>
                  <a:lnTo>
                    <a:pt x="134563" y="262750"/>
                  </a:lnTo>
                  <a:lnTo>
                    <a:pt x="134563" y="497166"/>
                  </a:lnTo>
                  <a:lnTo>
                    <a:pt x="103316" y="497166"/>
                  </a:lnTo>
                  <a:cubicBezTo>
                    <a:pt x="80299" y="497166"/>
                    <a:pt x="61654" y="515811"/>
                    <a:pt x="61654" y="538828"/>
                  </a:cubicBezTo>
                  <a:lnTo>
                    <a:pt x="61654" y="549244"/>
                  </a:lnTo>
                  <a:cubicBezTo>
                    <a:pt x="61654" y="555030"/>
                    <a:pt x="66283" y="559659"/>
                    <a:pt x="72070" y="559659"/>
                  </a:cubicBezTo>
                  <a:cubicBezTo>
                    <a:pt x="77856" y="559659"/>
                    <a:pt x="82485" y="555030"/>
                    <a:pt x="82485" y="549244"/>
                  </a:cubicBezTo>
                  <a:lnTo>
                    <a:pt x="82485" y="538828"/>
                  </a:lnTo>
                  <a:cubicBezTo>
                    <a:pt x="82485" y="527384"/>
                    <a:pt x="91872" y="517997"/>
                    <a:pt x="103316" y="517997"/>
                  </a:cubicBezTo>
                  <a:lnTo>
                    <a:pt x="228304" y="517997"/>
                  </a:lnTo>
                  <a:cubicBezTo>
                    <a:pt x="239748" y="517997"/>
                    <a:pt x="249135" y="527384"/>
                    <a:pt x="249135" y="538828"/>
                  </a:cubicBezTo>
                  <a:lnTo>
                    <a:pt x="113732" y="538828"/>
                  </a:lnTo>
                  <a:cubicBezTo>
                    <a:pt x="107946" y="538828"/>
                    <a:pt x="103316" y="543457"/>
                    <a:pt x="103316" y="549244"/>
                  </a:cubicBezTo>
                  <a:cubicBezTo>
                    <a:pt x="103316" y="555030"/>
                    <a:pt x="107946" y="559659"/>
                    <a:pt x="113732" y="559659"/>
                  </a:cubicBezTo>
                  <a:lnTo>
                    <a:pt x="301213" y="559659"/>
                  </a:lnTo>
                  <a:cubicBezTo>
                    <a:pt x="306999" y="559659"/>
                    <a:pt x="311628" y="555030"/>
                    <a:pt x="311628" y="549244"/>
                  </a:cubicBezTo>
                  <a:cubicBezTo>
                    <a:pt x="311628" y="543457"/>
                    <a:pt x="306999" y="538828"/>
                    <a:pt x="301213" y="538828"/>
                  </a:cubicBezTo>
                  <a:lnTo>
                    <a:pt x="269966" y="538828"/>
                  </a:lnTo>
                  <a:cubicBezTo>
                    <a:pt x="269966" y="515811"/>
                    <a:pt x="251321" y="497166"/>
                    <a:pt x="228304" y="497166"/>
                  </a:cubicBezTo>
                  <a:lnTo>
                    <a:pt x="197057" y="497166"/>
                  </a:lnTo>
                  <a:lnTo>
                    <a:pt x="197057" y="320101"/>
                  </a:lnTo>
                  <a:cubicBezTo>
                    <a:pt x="197057" y="314314"/>
                    <a:pt x="192428" y="309685"/>
                    <a:pt x="186641" y="309685"/>
                  </a:cubicBezTo>
                  <a:cubicBezTo>
                    <a:pt x="180855" y="309685"/>
                    <a:pt x="176226" y="314314"/>
                    <a:pt x="176226" y="320101"/>
                  </a:cubicBezTo>
                  <a:lnTo>
                    <a:pt x="176226" y="497166"/>
                  </a:lnTo>
                  <a:lnTo>
                    <a:pt x="155394" y="497166"/>
                  </a:lnTo>
                  <a:lnTo>
                    <a:pt x="155394" y="268023"/>
                  </a:lnTo>
                  <a:cubicBezTo>
                    <a:pt x="159381" y="268023"/>
                    <a:pt x="163110" y="267251"/>
                    <a:pt x="166710" y="266222"/>
                  </a:cubicBezTo>
                  <a:lnTo>
                    <a:pt x="176869" y="278181"/>
                  </a:lnTo>
                  <a:cubicBezTo>
                    <a:pt x="190756" y="294640"/>
                    <a:pt x="211330" y="303898"/>
                    <a:pt x="232676" y="303898"/>
                  </a:cubicBezTo>
                  <a:cubicBezTo>
                    <a:pt x="236790" y="303898"/>
                    <a:pt x="240905" y="303513"/>
                    <a:pt x="245020" y="302870"/>
                  </a:cubicBezTo>
                  <a:lnTo>
                    <a:pt x="367950" y="281396"/>
                  </a:lnTo>
                  <a:cubicBezTo>
                    <a:pt x="383123" y="278824"/>
                    <a:pt x="395468" y="268023"/>
                    <a:pt x="400354" y="253492"/>
                  </a:cubicBezTo>
                  <a:lnTo>
                    <a:pt x="404854" y="239990"/>
                  </a:lnTo>
                  <a:close/>
                  <a:moveTo>
                    <a:pt x="24749" y="411141"/>
                  </a:moveTo>
                  <a:cubicBezTo>
                    <a:pt x="20249" y="403297"/>
                    <a:pt x="19477" y="393781"/>
                    <a:pt x="22563" y="385037"/>
                  </a:cubicBezTo>
                  <a:lnTo>
                    <a:pt x="63326" y="273037"/>
                  </a:lnTo>
                  <a:cubicBezTo>
                    <a:pt x="69627" y="255678"/>
                    <a:pt x="84800" y="242948"/>
                    <a:pt x="102931" y="239605"/>
                  </a:cubicBezTo>
                  <a:lnTo>
                    <a:pt x="115147" y="237419"/>
                  </a:lnTo>
                  <a:cubicBezTo>
                    <a:pt x="116047" y="240891"/>
                    <a:pt x="117461" y="244234"/>
                    <a:pt x="119261" y="247191"/>
                  </a:cubicBezTo>
                  <a:lnTo>
                    <a:pt x="24621" y="411012"/>
                  </a:lnTo>
                  <a:close/>
                  <a:moveTo>
                    <a:pt x="60754" y="20877"/>
                  </a:moveTo>
                  <a:cubicBezTo>
                    <a:pt x="69755" y="20877"/>
                    <a:pt x="78499" y="24992"/>
                    <a:pt x="84414" y="32064"/>
                  </a:cubicBezTo>
                  <a:lnTo>
                    <a:pt x="161052" y="123362"/>
                  </a:lnTo>
                  <a:cubicBezTo>
                    <a:pt x="172882" y="137506"/>
                    <a:pt x="176354" y="157052"/>
                    <a:pt x="170182" y="174411"/>
                  </a:cubicBezTo>
                  <a:lnTo>
                    <a:pt x="165810" y="186498"/>
                  </a:lnTo>
                  <a:cubicBezTo>
                    <a:pt x="162467" y="185598"/>
                    <a:pt x="158995" y="184955"/>
                    <a:pt x="155394" y="184955"/>
                  </a:cubicBezTo>
                  <a:lnTo>
                    <a:pt x="60754" y="20877"/>
                  </a:lnTo>
                  <a:close/>
                  <a:moveTo>
                    <a:pt x="155137" y="247320"/>
                  </a:moveTo>
                  <a:cubicBezTo>
                    <a:pt x="149094" y="247320"/>
                    <a:pt x="143693" y="244748"/>
                    <a:pt x="139964" y="240633"/>
                  </a:cubicBezTo>
                  <a:cubicBezTo>
                    <a:pt x="139964" y="240633"/>
                    <a:pt x="139964" y="240505"/>
                    <a:pt x="139835" y="240376"/>
                  </a:cubicBezTo>
                  <a:cubicBezTo>
                    <a:pt x="136492" y="236647"/>
                    <a:pt x="134435" y="231889"/>
                    <a:pt x="134435" y="226489"/>
                  </a:cubicBezTo>
                  <a:cubicBezTo>
                    <a:pt x="134435" y="216459"/>
                    <a:pt x="141507" y="208101"/>
                    <a:pt x="151023" y="206172"/>
                  </a:cubicBezTo>
                  <a:cubicBezTo>
                    <a:pt x="151023" y="206172"/>
                    <a:pt x="151280" y="206172"/>
                    <a:pt x="151280" y="206172"/>
                  </a:cubicBezTo>
                  <a:cubicBezTo>
                    <a:pt x="152566" y="205915"/>
                    <a:pt x="153851" y="205786"/>
                    <a:pt x="155266" y="205786"/>
                  </a:cubicBezTo>
                  <a:cubicBezTo>
                    <a:pt x="166710" y="205786"/>
                    <a:pt x="176097" y="215173"/>
                    <a:pt x="176097" y="226617"/>
                  </a:cubicBezTo>
                  <a:cubicBezTo>
                    <a:pt x="176097" y="238062"/>
                    <a:pt x="166710" y="247449"/>
                    <a:pt x="155266" y="247449"/>
                  </a:cubicBezTo>
                  <a:close/>
                  <a:moveTo>
                    <a:pt x="217631" y="205658"/>
                  </a:moveTo>
                  <a:cubicBezTo>
                    <a:pt x="229075" y="205658"/>
                    <a:pt x="238462" y="215044"/>
                    <a:pt x="238462" y="226489"/>
                  </a:cubicBezTo>
                  <a:lnTo>
                    <a:pt x="196800" y="226489"/>
                  </a:lnTo>
                  <a:cubicBezTo>
                    <a:pt x="196800" y="218902"/>
                    <a:pt x="194614" y="211830"/>
                    <a:pt x="191013" y="205658"/>
                  </a:cubicBezTo>
                  <a:lnTo>
                    <a:pt x="217631" y="205658"/>
                  </a:lnTo>
                  <a:close/>
                  <a:moveTo>
                    <a:pt x="364092" y="261079"/>
                  </a:moveTo>
                  <a:lnTo>
                    <a:pt x="241162" y="282553"/>
                  </a:lnTo>
                  <a:cubicBezTo>
                    <a:pt x="223032" y="285768"/>
                    <a:pt x="204386" y="278953"/>
                    <a:pt x="192428" y="264936"/>
                  </a:cubicBezTo>
                  <a:lnTo>
                    <a:pt x="184712" y="255807"/>
                  </a:lnTo>
                  <a:cubicBezTo>
                    <a:pt x="187156" y="253364"/>
                    <a:pt x="189213" y="250406"/>
                    <a:pt x="191013" y="247320"/>
                  </a:cubicBezTo>
                  <a:lnTo>
                    <a:pt x="380294" y="247320"/>
                  </a:lnTo>
                  <a:cubicBezTo>
                    <a:pt x="377851" y="254521"/>
                    <a:pt x="371679" y="259793"/>
                    <a:pt x="364221" y="261079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82" name="Freihandform: Form 81">
              <a:extLst>
                <a:ext uri="{FF2B5EF4-FFF2-40B4-BE49-F238E27FC236}">
                  <a16:creationId xmlns:a16="http://schemas.microsoft.com/office/drawing/2014/main" id="{46E47676-30B9-FCA4-1675-8D9D7875322D}"/>
                </a:ext>
              </a:extLst>
            </p:cNvPr>
            <p:cNvSpPr/>
            <p:nvPr/>
          </p:nvSpPr>
          <p:spPr>
            <a:xfrm>
              <a:off x="4371417" y="3743886"/>
              <a:ext cx="93740" cy="20831"/>
            </a:xfrm>
            <a:custGeom>
              <a:avLst/>
              <a:gdLst>
                <a:gd name="connsiteX0" fmla="*/ 93740 w 93740"/>
                <a:gd name="connsiteY0" fmla="*/ 10416 h 20831"/>
                <a:gd name="connsiteX1" fmla="*/ 83325 w 93740"/>
                <a:gd name="connsiteY1" fmla="*/ 0 h 20831"/>
                <a:gd name="connsiteX2" fmla="*/ 10416 w 93740"/>
                <a:gd name="connsiteY2" fmla="*/ 0 h 20831"/>
                <a:gd name="connsiteX3" fmla="*/ 0 w 93740"/>
                <a:gd name="connsiteY3" fmla="*/ 10416 h 20831"/>
                <a:gd name="connsiteX4" fmla="*/ 10416 w 93740"/>
                <a:gd name="connsiteY4" fmla="*/ 20831 h 20831"/>
                <a:gd name="connsiteX5" fmla="*/ 83325 w 93740"/>
                <a:gd name="connsiteY5" fmla="*/ 20831 h 20831"/>
                <a:gd name="connsiteX6" fmla="*/ 93740 w 93740"/>
                <a:gd name="connsiteY6" fmla="*/ 10416 h 2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740" h="20831">
                  <a:moveTo>
                    <a:pt x="93740" y="10416"/>
                  </a:moveTo>
                  <a:cubicBezTo>
                    <a:pt x="93740" y="4629"/>
                    <a:pt x="89111" y="0"/>
                    <a:pt x="83325" y="0"/>
                  </a:cubicBezTo>
                  <a:lnTo>
                    <a:pt x="10416" y="0"/>
                  </a:lnTo>
                  <a:cubicBezTo>
                    <a:pt x="4629" y="0"/>
                    <a:pt x="0" y="4629"/>
                    <a:pt x="0" y="10416"/>
                  </a:cubicBezTo>
                  <a:cubicBezTo>
                    <a:pt x="0" y="16202"/>
                    <a:pt x="4629" y="20831"/>
                    <a:pt x="10416" y="20831"/>
                  </a:cubicBezTo>
                  <a:lnTo>
                    <a:pt x="83325" y="20831"/>
                  </a:lnTo>
                  <a:cubicBezTo>
                    <a:pt x="89111" y="20831"/>
                    <a:pt x="93740" y="16202"/>
                    <a:pt x="93740" y="1041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3" name="Freihandform: Form 82">
              <a:extLst>
                <a:ext uri="{FF2B5EF4-FFF2-40B4-BE49-F238E27FC236}">
                  <a16:creationId xmlns:a16="http://schemas.microsoft.com/office/drawing/2014/main" id="{E2B06255-680E-4102-E6A4-A9BED849EC20}"/>
                </a:ext>
              </a:extLst>
            </p:cNvPr>
            <p:cNvSpPr/>
            <p:nvPr/>
          </p:nvSpPr>
          <p:spPr>
            <a:xfrm>
              <a:off x="4558898" y="3598068"/>
              <a:ext cx="83324" cy="20831"/>
            </a:xfrm>
            <a:custGeom>
              <a:avLst/>
              <a:gdLst>
                <a:gd name="connsiteX0" fmla="*/ 10416 w 83324"/>
                <a:gd name="connsiteY0" fmla="*/ 20831 h 20831"/>
                <a:gd name="connsiteX1" fmla="*/ 72909 w 83324"/>
                <a:gd name="connsiteY1" fmla="*/ 20831 h 20831"/>
                <a:gd name="connsiteX2" fmla="*/ 83325 w 83324"/>
                <a:gd name="connsiteY2" fmla="*/ 10416 h 20831"/>
                <a:gd name="connsiteX3" fmla="*/ 72909 w 83324"/>
                <a:gd name="connsiteY3" fmla="*/ 0 h 20831"/>
                <a:gd name="connsiteX4" fmla="*/ 10416 w 83324"/>
                <a:gd name="connsiteY4" fmla="*/ 0 h 20831"/>
                <a:gd name="connsiteX5" fmla="*/ 0 w 83324"/>
                <a:gd name="connsiteY5" fmla="*/ 10416 h 20831"/>
                <a:gd name="connsiteX6" fmla="*/ 10416 w 83324"/>
                <a:gd name="connsiteY6" fmla="*/ 20831 h 2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24" h="20831">
                  <a:moveTo>
                    <a:pt x="10416" y="20831"/>
                  </a:moveTo>
                  <a:lnTo>
                    <a:pt x="72909" y="20831"/>
                  </a:lnTo>
                  <a:cubicBezTo>
                    <a:pt x="78696" y="20831"/>
                    <a:pt x="83325" y="16202"/>
                    <a:pt x="83325" y="10416"/>
                  </a:cubicBezTo>
                  <a:cubicBezTo>
                    <a:pt x="83325" y="4629"/>
                    <a:pt x="78696" y="0"/>
                    <a:pt x="72909" y="0"/>
                  </a:cubicBezTo>
                  <a:lnTo>
                    <a:pt x="10416" y="0"/>
                  </a:lnTo>
                  <a:cubicBezTo>
                    <a:pt x="4629" y="0"/>
                    <a:pt x="0" y="4629"/>
                    <a:pt x="0" y="10416"/>
                  </a:cubicBezTo>
                  <a:cubicBezTo>
                    <a:pt x="0" y="16202"/>
                    <a:pt x="4629" y="20831"/>
                    <a:pt x="10416" y="20831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4" name="Freihandform: Form 83">
              <a:extLst>
                <a:ext uri="{FF2B5EF4-FFF2-40B4-BE49-F238E27FC236}">
                  <a16:creationId xmlns:a16="http://schemas.microsoft.com/office/drawing/2014/main" id="{77348B70-CC2B-1B45-C4B2-2279DB2C4363}"/>
                </a:ext>
              </a:extLst>
            </p:cNvPr>
            <p:cNvSpPr/>
            <p:nvPr/>
          </p:nvSpPr>
          <p:spPr>
            <a:xfrm>
              <a:off x="4663054" y="3598068"/>
              <a:ext cx="41662" cy="20831"/>
            </a:xfrm>
            <a:custGeom>
              <a:avLst/>
              <a:gdLst>
                <a:gd name="connsiteX0" fmla="*/ 10416 w 41662"/>
                <a:gd name="connsiteY0" fmla="*/ 20831 h 20831"/>
                <a:gd name="connsiteX1" fmla="*/ 31247 w 41662"/>
                <a:gd name="connsiteY1" fmla="*/ 20831 h 20831"/>
                <a:gd name="connsiteX2" fmla="*/ 41662 w 41662"/>
                <a:gd name="connsiteY2" fmla="*/ 10416 h 20831"/>
                <a:gd name="connsiteX3" fmla="*/ 31247 w 41662"/>
                <a:gd name="connsiteY3" fmla="*/ 0 h 20831"/>
                <a:gd name="connsiteX4" fmla="*/ 10416 w 41662"/>
                <a:gd name="connsiteY4" fmla="*/ 0 h 20831"/>
                <a:gd name="connsiteX5" fmla="*/ 0 w 41662"/>
                <a:gd name="connsiteY5" fmla="*/ 10416 h 20831"/>
                <a:gd name="connsiteX6" fmla="*/ 10416 w 41662"/>
                <a:gd name="connsiteY6" fmla="*/ 20831 h 2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662" h="20831">
                  <a:moveTo>
                    <a:pt x="10416" y="20831"/>
                  </a:moveTo>
                  <a:lnTo>
                    <a:pt x="31247" y="20831"/>
                  </a:lnTo>
                  <a:cubicBezTo>
                    <a:pt x="37033" y="20831"/>
                    <a:pt x="41662" y="16202"/>
                    <a:pt x="41662" y="10416"/>
                  </a:cubicBezTo>
                  <a:cubicBezTo>
                    <a:pt x="41662" y="4629"/>
                    <a:pt x="37033" y="0"/>
                    <a:pt x="31247" y="0"/>
                  </a:cubicBezTo>
                  <a:lnTo>
                    <a:pt x="10416" y="0"/>
                  </a:lnTo>
                  <a:cubicBezTo>
                    <a:pt x="4629" y="0"/>
                    <a:pt x="0" y="4629"/>
                    <a:pt x="0" y="10416"/>
                  </a:cubicBezTo>
                  <a:cubicBezTo>
                    <a:pt x="0" y="16202"/>
                    <a:pt x="4629" y="20831"/>
                    <a:pt x="10416" y="20831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5" name="Freihandform: Form 84">
              <a:extLst>
                <a:ext uri="{FF2B5EF4-FFF2-40B4-BE49-F238E27FC236}">
                  <a16:creationId xmlns:a16="http://schemas.microsoft.com/office/drawing/2014/main" id="{F46DB9B4-01E1-CA5D-3059-9AEF4F6A017E}"/>
                </a:ext>
              </a:extLst>
            </p:cNvPr>
            <p:cNvSpPr/>
            <p:nvPr/>
          </p:nvSpPr>
          <p:spPr>
            <a:xfrm>
              <a:off x="4642222" y="3681392"/>
              <a:ext cx="62493" cy="20831"/>
            </a:xfrm>
            <a:custGeom>
              <a:avLst/>
              <a:gdLst>
                <a:gd name="connsiteX0" fmla="*/ 10416 w 62493"/>
                <a:gd name="connsiteY0" fmla="*/ 20831 h 20831"/>
                <a:gd name="connsiteX1" fmla="*/ 52078 w 62493"/>
                <a:gd name="connsiteY1" fmla="*/ 20831 h 20831"/>
                <a:gd name="connsiteX2" fmla="*/ 62494 w 62493"/>
                <a:gd name="connsiteY2" fmla="*/ 10416 h 20831"/>
                <a:gd name="connsiteX3" fmla="*/ 52078 w 62493"/>
                <a:gd name="connsiteY3" fmla="*/ 0 h 20831"/>
                <a:gd name="connsiteX4" fmla="*/ 10416 w 62493"/>
                <a:gd name="connsiteY4" fmla="*/ 0 h 20831"/>
                <a:gd name="connsiteX5" fmla="*/ 0 w 62493"/>
                <a:gd name="connsiteY5" fmla="*/ 10416 h 20831"/>
                <a:gd name="connsiteX6" fmla="*/ 10416 w 62493"/>
                <a:gd name="connsiteY6" fmla="*/ 20831 h 2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93" h="20831">
                  <a:moveTo>
                    <a:pt x="10416" y="20831"/>
                  </a:moveTo>
                  <a:lnTo>
                    <a:pt x="52078" y="20831"/>
                  </a:lnTo>
                  <a:cubicBezTo>
                    <a:pt x="57864" y="20831"/>
                    <a:pt x="62494" y="16202"/>
                    <a:pt x="62494" y="10416"/>
                  </a:cubicBezTo>
                  <a:cubicBezTo>
                    <a:pt x="62494" y="4629"/>
                    <a:pt x="57864" y="0"/>
                    <a:pt x="52078" y="0"/>
                  </a:cubicBezTo>
                  <a:lnTo>
                    <a:pt x="10416" y="0"/>
                  </a:lnTo>
                  <a:cubicBezTo>
                    <a:pt x="4629" y="0"/>
                    <a:pt x="0" y="4629"/>
                    <a:pt x="0" y="10416"/>
                  </a:cubicBezTo>
                  <a:cubicBezTo>
                    <a:pt x="0" y="16202"/>
                    <a:pt x="4629" y="20831"/>
                    <a:pt x="10416" y="20831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6" name="Freihandform: Form 85">
              <a:extLst>
                <a:ext uri="{FF2B5EF4-FFF2-40B4-BE49-F238E27FC236}">
                  <a16:creationId xmlns:a16="http://schemas.microsoft.com/office/drawing/2014/main" id="{E0B3B70E-DF13-32A4-16D3-7854C23E797F}"/>
                </a:ext>
              </a:extLst>
            </p:cNvPr>
            <p:cNvSpPr/>
            <p:nvPr/>
          </p:nvSpPr>
          <p:spPr>
            <a:xfrm>
              <a:off x="4413079" y="3806379"/>
              <a:ext cx="62493" cy="20831"/>
            </a:xfrm>
            <a:custGeom>
              <a:avLst/>
              <a:gdLst>
                <a:gd name="connsiteX0" fmla="*/ 62494 w 62493"/>
                <a:gd name="connsiteY0" fmla="*/ 10416 h 20831"/>
                <a:gd name="connsiteX1" fmla="*/ 52078 w 62493"/>
                <a:gd name="connsiteY1" fmla="*/ 0 h 20831"/>
                <a:gd name="connsiteX2" fmla="*/ 10416 w 62493"/>
                <a:gd name="connsiteY2" fmla="*/ 0 h 20831"/>
                <a:gd name="connsiteX3" fmla="*/ 0 w 62493"/>
                <a:gd name="connsiteY3" fmla="*/ 10416 h 20831"/>
                <a:gd name="connsiteX4" fmla="*/ 10416 w 62493"/>
                <a:gd name="connsiteY4" fmla="*/ 20831 h 20831"/>
                <a:gd name="connsiteX5" fmla="*/ 52078 w 62493"/>
                <a:gd name="connsiteY5" fmla="*/ 20831 h 20831"/>
                <a:gd name="connsiteX6" fmla="*/ 62494 w 62493"/>
                <a:gd name="connsiteY6" fmla="*/ 10416 h 2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93" h="20831">
                  <a:moveTo>
                    <a:pt x="62494" y="10416"/>
                  </a:moveTo>
                  <a:cubicBezTo>
                    <a:pt x="62494" y="4629"/>
                    <a:pt x="57864" y="0"/>
                    <a:pt x="52078" y="0"/>
                  </a:cubicBezTo>
                  <a:lnTo>
                    <a:pt x="10416" y="0"/>
                  </a:lnTo>
                  <a:cubicBezTo>
                    <a:pt x="4629" y="0"/>
                    <a:pt x="0" y="4629"/>
                    <a:pt x="0" y="10416"/>
                  </a:cubicBezTo>
                  <a:cubicBezTo>
                    <a:pt x="0" y="16202"/>
                    <a:pt x="4629" y="20831"/>
                    <a:pt x="10416" y="20831"/>
                  </a:cubicBezTo>
                  <a:lnTo>
                    <a:pt x="52078" y="20831"/>
                  </a:lnTo>
                  <a:cubicBezTo>
                    <a:pt x="57864" y="20831"/>
                    <a:pt x="62494" y="16202"/>
                    <a:pt x="62494" y="1041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7" name="Freihandform: Form 86">
              <a:extLst>
                <a:ext uri="{FF2B5EF4-FFF2-40B4-BE49-F238E27FC236}">
                  <a16:creationId xmlns:a16="http://schemas.microsoft.com/office/drawing/2014/main" id="{77202919-0E39-4DE4-1BDF-8459D5228201}"/>
                </a:ext>
              </a:extLst>
            </p:cNvPr>
            <p:cNvSpPr/>
            <p:nvPr/>
          </p:nvSpPr>
          <p:spPr>
            <a:xfrm>
              <a:off x="4767210" y="3743886"/>
              <a:ext cx="104155" cy="20831"/>
            </a:xfrm>
            <a:custGeom>
              <a:avLst/>
              <a:gdLst>
                <a:gd name="connsiteX0" fmla="*/ 93740 w 104155"/>
                <a:gd name="connsiteY0" fmla="*/ 0 h 20831"/>
                <a:gd name="connsiteX1" fmla="*/ 10416 w 104155"/>
                <a:gd name="connsiteY1" fmla="*/ 0 h 20831"/>
                <a:gd name="connsiteX2" fmla="*/ 0 w 104155"/>
                <a:gd name="connsiteY2" fmla="*/ 10416 h 20831"/>
                <a:gd name="connsiteX3" fmla="*/ 10416 w 104155"/>
                <a:gd name="connsiteY3" fmla="*/ 20831 h 20831"/>
                <a:gd name="connsiteX4" fmla="*/ 93740 w 104155"/>
                <a:gd name="connsiteY4" fmla="*/ 20831 h 20831"/>
                <a:gd name="connsiteX5" fmla="*/ 104156 w 104155"/>
                <a:gd name="connsiteY5" fmla="*/ 10416 h 20831"/>
                <a:gd name="connsiteX6" fmla="*/ 93740 w 104155"/>
                <a:gd name="connsiteY6" fmla="*/ 0 h 2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55" h="20831">
                  <a:moveTo>
                    <a:pt x="93740" y="0"/>
                  </a:moveTo>
                  <a:lnTo>
                    <a:pt x="10416" y="0"/>
                  </a:lnTo>
                  <a:cubicBezTo>
                    <a:pt x="4629" y="0"/>
                    <a:pt x="0" y="4629"/>
                    <a:pt x="0" y="10416"/>
                  </a:cubicBezTo>
                  <a:cubicBezTo>
                    <a:pt x="0" y="16202"/>
                    <a:pt x="4629" y="20831"/>
                    <a:pt x="10416" y="20831"/>
                  </a:cubicBezTo>
                  <a:lnTo>
                    <a:pt x="93740" y="20831"/>
                  </a:lnTo>
                  <a:cubicBezTo>
                    <a:pt x="99527" y="20831"/>
                    <a:pt x="104156" y="16202"/>
                    <a:pt x="104156" y="10416"/>
                  </a:cubicBezTo>
                  <a:cubicBezTo>
                    <a:pt x="104156" y="4629"/>
                    <a:pt x="99527" y="0"/>
                    <a:pt x="93740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8" name="Freihandform: Form 87">
              <a:extLst>
                <a:ext uri="{FF2B5EF4-FFF2-40B4-BE49-F238E27FC236}">
                  <a16:creationId xmlns:a16="http://schemas.microsoft.com/office/drawing/2014/main" id="{2AF72068-7F37-7123-E9F6-EE7751ACF4C4}"/>
                </a:ext>
              </a:extLst>
            </p:cNvPr>
            <p:cNvSpPr/>
            <p:nvPr/>
          </p:nvSpPr>
          <p:spPr>
            <a:xfrm>
              <a:off x="4704716" y="4014691"/>
              <a:ext cx="93740" cy="20831"/>
            </a:xfrm>
            <a:custGeom>
              <a:avLst/>
              <a:gdLst>
                <a:gd name="connsiteX0" fmla="*/ 83325 w 93740"/>
                <a:gd name="connsiteY0" fmla="*/ 0 h 20831"/>
                <a:gd name="connsiteX1" fmla="*/ 10416 w 93740"/>
                <a:gd name="connsiteY1" fmla="*/ 0 h 20831"/>
                <a:gd name="connsiteX2" fmla="*/ 0 w 93740"/>
                <a:gd name="connsiteY2" fmla="*/ 10416 h 20831"/>
                <a:gd name="connsiteX3" fmla="*/ 10416 w 93740"/>
                <a:gd name="connsiteY3" fmla="*/ 20831 h 20831"/>
                <a:gd name="connsiteX4" fmla="*/ 83325 w 93740"/>
                <a:gd name="connsiteY4" fmla="*/ 20831 h 20831"/>
                <a:gd name="connsiteX5" fmla="*/ 93740 w 93740"/>
                <a:gd name="connsiteY5" fmla="*/ 10416 h 20831"/>
                <a:gd name="connsiteX6" fmla="*/ 83325 w 93740"/>
                <a:gd name="connsiteY6" fmla="*/ 0 h 2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740" h="20831">
                  <a:moveTo>
                    <a:pt x="83325" y="0"/>
                  </a:moveTo>
                  <a:lnTo>
                    <a:pt x="10416" y="0"/>
                  </a:lnTo>
                  <a:cubicBezTo>
                    <a:pt x="4629" y="0"/>
                    <a:pt x="0" y="4629"/>
                    <a:pt x="0" y="10416"/>
                  </a:cubicBezTo>
                  <a:cubicBezTo>
                    <a:pt x="0" y="16202"/>
                    <a:pt x="4629" y="20831"/>
                    <a:pt x="10416" y="20831"/>
                  </a:cubicBezTo>
                  <a:lnTo>
                    <a:pt x="83325" y="20831"/>
                  </a:lnTo>
                  <a:cubicBezTo>
                    <a:pt x="89111" y="20831"/>
                    <a:pt x="93740" y="16202"/>
                    <a:pt x="93740" y="10416"/>
                  </a:cubicBezTo>
                  <a:cubicBezTo>
                    <a:pt x="93740" y="4629"/>
                    <a:pt x="89111" y="0"/>
                    <a:pt x="8332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9" name="Freihandform: Form 88">
              <a:extLst>
                <a:ext uri="{FF2B5EF4-FFF2-40B4-BE49-F238E27FC236}">
                  <a16:creationId xmlns:a16="http://schemas.microsoft.com/office/drawing/2014/main" id="{BE464C1E-4D20-00E7-5018-7BCC193B91AE}"/>
                </a:ext>
              </a:extLst>
            </p:cNvPr>
            <p:cNvSpPr/>
            <p:nvPr/>
          </p:nvSpPr>
          <p:spPr>
            <a:xfrm>
              <a:off x="4746378" y="3952198"/>
              <a:ext cx="62493" cy="20831"/>
            </a:xfrm>
            <a:custGeom>
              <a:avLst/>
              <a:gdLst>
                <a:gd name="connsiteX0" fmla="*/ 52078 w 62493"/>
                <a:gd name="connsiteY0" fmla="*/ 0 h 20831"/>
                <a:gd name="connsiteX1" fmla="*/ 10416 w 62493"/>
                <a:gd name="connsiteY1" fmla="*/ 0 h 20831"/>
                <a:gd name="connsiteX2" fmla="*/ 0 w 62493"/>
                <a:gd name="connsiteY2" fmla="*/ 10416 h 20831"/>
                <a:gd name="connsiteX3" fmla="*/ 10416 w 62493"/>
                <a:gd name="connsiteY3" fmla="*/ 20831 h 20831"/>
                <a:gd name="connsiteX4" fmla="*/ 52078 w 62493"/>
                <a:gd name="connsiteY4" fmla="*/ 20831 h 20831"/>
                <a:gd name="connsiteX5" fmla="*/ 62494 w 62493"/>
                <a:gd name="connsiteY5" fmla="*/ 10416 h 20831"/>
                <a:gd name="connsiteX6" fmla="*/ 52078 w 62493"/>
                <a:gd name="connsiteY6" fmla="*/ 0 h 2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93" h="20831">
                  <a:moveTo>
                    <a:pt x="52078" y="0"/>
                  </a:moveTo>
                  <a:lnTo>
                    <a:pt x="10416" y="0"/>
                  </a:lnTo>
                  <a:cubicBezTo>
                    <a:pt x="4629" y="0"/>
                    <a:pt x="0" y="4629"/>
                    <a:pt x="0" y="10416"/>
                  </a:cubicBezTo>
                  <a:cubicBezTo>
                    <a:pt x="0" y="16202"/>
                    <a:pt x="4629" y="20831"/>
                    <a:pt x="10416" y="20831"/>
                  </a:cubicBezTo>
                  <a:lnTo>
                    <a:pt x="52078" y="20831"/>
                  </a:lnTo>
                  <a:cubicBezTo>
                    <a:pt x="57864" y="20831"/>
                    <a:pt x="62494" y="16202"/>
                    <a:pt x="62494" y="10416"/>
                  </a:cubicBezTo>
                  <a:cubicBezTo>
                    <a:pt x="62494" y="4629"/>
                    <a:pt x="57864" y="0"/>
                    <a:pt x="52078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50E6841B-0539-7AF4-9E20-622B47F14F85}"/>
                </a:ext>
              </a:extLst>
            </p:cNvPr>
            <p:cNvSpPr/>
            <p:nvPr/>
          </p:nvSpPr>
          <p:spPr>
            <a:xfrm>
              <a:off x="4492032" y="3806122"/>
              <a:ext cx="20574" cy="20574"/>
            </a:xfrm>
            <a:custGeom>
              <a:avLst/>
              <a:gdLst>
                <a:gd name="connsiteX0" fmla="*/ 20574 w 20574"/>
                <a:gd name="connsiteY0" fmla="*/ 10287 h 20574"/>
                <a:gd name="connsiteX1" fmla="*/ 10287 w 20574"/>
                <a:gd name="connsiteY1" fmla="*/ 20574 h 20574"/>
                <a:gd name="connsiteX2" fmla="*/ 0 w 20574"/>
                <a:gd name="connsiteY2" fmla="*/ 10287 h 20574"/>
                <a:gd name="connsiteX3" fmla="*/ 10287 w 20574"/>
                <a:gd name="connsiteY3" fmla="*/ 0 h 20574"/>
                <a:gd name="connsiteX4" fmla="*/ 20574 w 20574"/>
                <a:gd name="connsiteY4" fmla="*/ 10287 h 20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4" h="20574">
                  <a:moveTo>
                    <a:pt x="20574" y="10287"/>
                  </a:moveTo>
                  <a:cubicBezTo>
                    <a:pt x="20574" y="15968"/>
                    <a:pt x="15968" y="20574"/>
                    <a:pt x="10287" y="20574"/>
                  </a:cubicBezTo>
                  <a:cubicBezTo>
                    <a:pt x="4606" y="20574"/>
                    <a:pt x="0" y="15968"/>
                    <a:pt x="0" y="10287"/>
                  </a:cubicBezTo>
                  <a:cubicBezTo>
                    <a:pt x="0" y="4606"/>
                    <a:pt x="4606" y="0"/>
                    <a:pt x="10287" y="0"/>
                  </a:cubicBezTo>
                  <a:cubicBezTo>
                    <a:pt x="15968" y="0"/>
                    <a:pt x="20574" y="4606"/>
                    <a:pt x="20574" y="10287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1" name="Freihandform: Form 90">
              <a:extLst>
                <a:ext uri="{FF2B5EF4-FFF2-40B4-BE49-F238E27FC236}">
                  <a16:creationId xmlns:a16="http://schemas.microsoft.com/office/drawing/2014/main" id="{D3680FB0-89D1-73AF-9EF4-CCC306825B8C}"/>
                </a:ext>
              </a:extLst>
            </p:cNvPr>
            <p:cNvSpPr/>
            <p:nvPr/>
          </p:nvSpPr>
          <p:spPr>
            <a:xfrm>
              <a:off x="4329112" y="3744657"/>
              <a:ext cx="20574" cy="20574"/>
            </a:xfrm>
            <a:custGeom>
              <a:avLst/>
              <a:gdLst>
                <a:gd name="connsiteX0" fmla="*/ 10287 w 20574"/>
                <a:gd name="connsiteY0" fmla="*/ 0 h 20574"/>
                <a:gd name="connsiteX1" fmla="*/ 0 w 20574"/>
                <a:gd name="connsiteY1" fmla="*/ 10287 h 20574"/>
                <a:gd name="connsiteX2" fmla="*/ 10287 w 20574"/>
                <a:gd name="connsiteY2" fmla="*/ 20574 h 20574"/>
                <a:gd name="connsiteX3" fmla="*/ 20574 w 20574"/>
                <a:gd name="connsiteY3" fmla="*/ 10287 h 20574"/>
                <a:gd name="connsiteX4" fmla="*/ 10287 w 20574"/>
                <a:gd name="connsiteY4" fmla="*/ 0 h 20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4" h="20574">
                  <a:moveTo>
                    <a:pt x="10287" y="0"/>
                  </a:moveTo>
                  <a:cubicBezTo>
                    <a:pt x="4629" y="0"/>
                    <a:pt x="0" y="4629"/>
                    <a:pt x="0" y="10287"/>
                  </a:cubicBezTo>
                  <a:cubicBezTo>
                    <a:pt x="0" y="15945"/>
                    <a:pt x="4629" y="20574"/>
                    <a:pt x="10287" y="20574"/>
                  </a:cubicBezTo>
                  <a:cubicBezTo>
                    <a:pt x="15945" y="20574"/>
                    <a:pt x="20574" y="15945"/>
                    <a:pt x="20574" y="10287"/>
                  </a:cubicBezTo>
                  <a:cubicBezTo>
                    <a:pt x="20574" y="4629"/>
                    <a:pt x="15945" y="0"/>
                    <a:pt x="10287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D1F3C5BB-21B7-2EA7-94B5-C4A6B4C9854E}"/>
                </a:ext>
              </a:extLst>
            </p:cNvPr>
            <p:cNvSpPr/>
            <p:nvPr/>
          </p:nvSpPr>
          <p:spPr>
            <a:xfrm>
              <a:off x="4726190" y="3682935"/>
              <a:ext cx="20574" cy="20574"/>
            </a:xfrm>
            <a:custGeom>
              <a:avLst/>
              <a:gdLst>
                <a:gd name="connsiteX0" fmla="*/ 10287 w 20574"/>
                <a:gd name="connsiteY0" fmla="*/ 20574 h 20574"/>
                <a:gd name="connsiteX1" fmla="*/ 20574 w 20574"/>
                <a:gd name="connsiteY1" fmla="*/ 10287 h 20574"/>
                <a:gd name="connsiteX2" fmla="*/ 10287 w 20574"/>
                <a:gd name="connsiteY2" fmla="*/ 0 h 20574"/>
                <a:gd name="connsiteX3" fmla="*/ 0 w 20574"/>
                <a:gd name="connsiteY3" fmla="*/ 10287 h 20574"/>
                <a:gd name="connsiteX4" fmla="*/ 10287 w 20574"/>
                <a:gd name="connsiteY4" fmla="*/ 20574 h 20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4" h="20574">
                  <a:moveTo>
                    <a:pt x="10287" y="20574"/>
                  </a:moveTo>
                  <a:cubicBezTo>
                    <a:pt x="15945" y="20574"/>
                    <a:pt x="20574" y="15945"/>
                    <a:pt x="20574" y="10287"/>
                  </a:cubicBezTo>
                  <a:cubicBezTo>
                    <a:pt x="20574" y="4629"/>
                    <a:pt x="15945" y="0"/>
                    <a:pt x="10287" y="0"/>
                  </a:cubicBezTo>
                  <a:cubicBezTo>
                    <a:pt x="4629" y="0"/>
                    <a:pt x="0" y="4629"/>
                    <a:pt x="0" y="10287"/>
                  </a:cubicBezTo>
                  <a:cubicBezTo>
                    <a:pt x="0" y="15945"/>
                    <a:pt x="4629" y="20574"/>
                    <a:pt x="10287" y="20574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F5CFC162-36A2-C0D3-FE2F-987278E530F7}"/>
                </a:ext>
              </a:extLst>
            </p:cNvPr>
            <p:cNvSpPr/>
            <p:nvPr/>
          </p:nvSpPr>
          <p:spPr>
            <a:xfrm>
              <a:off x="4726190" y="3744400"/>
              <a:ext cx="20574" cy="20574"/>
            </a:xfrm>
            <a:custGeom>
              <a:avLst/>
              <a:gdLst>
                <a:gd name="connsiteX0" fmla="*/ 10287 w 20574"/>
                <a:gd name="connsiteY0" fmla="*/ 20574 h 20574"/>
                <a:gd name="connsiteX1" fmla="*/ 20574 w 20574"/>
                <a:gd name="connsiteY1" fmla="*/ 10287 h 20574"/>
                <a:gd name="connsiteX2" fmla="*/ 10287 w 20574"/>
                <a:gd name="connsiteY2" fmla="*/ 0 h 20574"/>
                <a:gd name="connsiteX3" fmla="*/ 0 w 20574"/>
                <a:gd name="connsiteY3" fmla="*/ 10287 h 20574"/>
                <a:gd name="connsiteX4" fmla="*/ 10287 w 20574"/>
                <a:gd name="connsiteY4" fmla="*/ 20574 h 20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4" h="20574">
                  <a:moveTo>
                    <a:pt x="10287" y="20574"/>
                  </a:moveTo>
                  <a:cubicBezTo>
                    <a:pt x="15945" y="20574"/>
                    <a:pt x="20574" y="15945"/>
                    <a:pt x="20574" y="10287"/>
                  </a:cubicBezTo>
                  <a:cubicBezTo>
                    <a:pt x="20574" y="4629"/>
                    <a:pt x="15945" y="0"/>
                    <a:pt x="10287" y="0"/>
                  </a:cubicBezTo>
                  <a:cubicBezTo>
                    <a:pt x="4629" y="0"/>
                    <a:pt x="0" y="4629"/>
                    <a:pt x="0" y="10287"/>
                  </a:cubicBezTo>
                  <a:cubicBezTo>
                    <a:pt x="0" y="15945"/>
                    <a:pt x="4629" y="20574"/>
                    <a:pt x="10287" y="20574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4" name="Freihandform: Form 93">
              <a:extLst>
                <a:ext uri="{FF2B5EF4-FFF2-40B4-BE49-F238E27FC236}">
                  <a16:creationId xmlns:a16="http://schemas.microsoft.com/office/drawing/2014/main" id="{DCC68B45-AEBA-F12A-A606-EC9411E044AB}"/>
                </a:ext>
              </a:extLst>
            </p:cNvPr>
            <p:cNvSpPr/>
            <p:nvPr/>
          </p:nvSpPr>
          <p:spPr>
            <a:xfrm>
              <a:off x="4821859" y="3951555"/>
              <a:ext cx="20573" cy="20574"/>
            </a:xfrm>
            <a:custGeom>
              <a:avLst/>
              <a:gdLst>
                <a:gd name="connsiteX0" fmla="*/ 10287 w 20573"/>
                <a:gd name="connsiteY0" fmla="*/ 0 h 20574"/>
                <a:gd name="connsiteX1" fmla="*/ 0 w 20573"/>
                <a:gd name="connsiteY1" fmla="*/ 10287 h 20574"/>
                <a:gd name="connsiteX2" fmla="*/ 10287 w 20573"/>
                <a:gd name="connsiteY2" fmla="*/ 20574 h 20574"/>
                <a:gd name="connsiteX3" fmla="*/ 20574 w 20573"/>
                <a:gd name="connsiteY3" fmla="*/ 10287 h 20574"/>
                <a:gd name="connsiteX4" fmla="*/ 10287 w 20573"/>
                <a:gd name="connsiteY4" fmla="*/ 0 h 20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3" h="20574">
                  <a:moveTo>
                    <a:pt x="10287" y="0"/>
                  </a:moveTo>
                  <a:cubicBezTo>
                    <a:pt x="4629" y="0"/>
                    <a:pt x="0" y="4629"/>
                    <a:pt x="0" y="10287"/>
                  </a:cubicBezTo>
                  <a:cubicBezTo>
                    <a:pt x="0" y="15945"/>
                    <a:pt x="4629" y="20574"/>
                    <a:pt x="10287" y="20574"/>
                  </a:cubicBezTo>
                  <a:cubicBezTo>
                    <a:pt x="15945" y="20574"/>
                    <a:pt x="20574" y="15945"/>
                    <a:pt x="20574" y="10287"/>
                  </a:cubicBezTo>
                  <a:cubicBezTo>
                    <a:pt x="20574" y="4629"/>
                    <a:pt x="15945" y="0"/>
                    <a:pt x="10287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5" name="Freihandform: Form 94">
              <a:extLst>
                <a:ext uri="{FF2B5EF4-FFF2-40B4-BE49-F238E27FC236}">
                  <a16:creationId xmlns:a16="http://schemas.microsoft.com/office/drawing/2014/main" id="{24358372-CE3F-C713-F288-02F34219B576}"/>
                </a:ext>
              </a:extLst>
            </p:cNvPr>
            <p:cNvSpPr/>
            <p:nvPr/>
          </p:nvSpPr>
          <p:spPr>
            <a:xfrm>
              <a:off x="4661896" y="4014434"/>
              <a:ext cx="20574" cy="20573"/>
            </a:xfrm>
            <a:custGeom>
              <a:avLst/>
              <a:gdLst>
                <a:gd name="connsiteX0" fmla="*/ 0 w 20574"/>
                <a:gd name="connsiteY0" fmla="*/ 10287 h 20573"/>
                <a:gd name="connsiteX1" fmla="*/ 10287 w 20574"/>
                <a:gd name="connsiteY1" fmla="*/ 20574 h 20573"/>
                <a:gd name="connsiteX2" fmla="*/ 20574 w 20574"/>
                <a:gd name="connsiteY2" fmla="*/ 10287 h 20573"/>
                <a:gd name="connsiteX3" fmla="*/ 10287 w 20574"/>
                <a:gd name="connsiteY3" fmla="*/ 0 h 20573"/>
                <a:gd name="connsiteX4" fmla="*/ 0 w 20574"/>
                <a:gd name="connsiteY4" fmla="*/ 10287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4" h="20573">
                  <a:moveTo>
                    <a:pt x="0" y="10287"/>
                  </a:moveTo>
                  <a:cubicBezTo>
                    <a:pt x="0" y="15945"/>
                    <a:pt x="4629" y="20574"/>
                    <a:pt x="10287" y="20574"/>
                  </a:cubicBezTo>
                  <a:cubicBezTo>
                    <a:pt x="15945" y="20574"/>
                    <a:pt x="20574" y="15945"/>
                    <a:pt x="20574" y="10287"/>
                  </a:cubicBezTo>
                  <a:cubicBezTo>
                    <a:pt x="20574" y="4629"/>
                    <a:pt x="15945" y="0"/>
                    <a:pt x="10287" y="0"/>
                  </a:cubicBezTo>
                  <a:cubicBezTo>
                    <a:pt x="4629" y="0"/>
                    <a:pt x="0" y="4629"/>
                    <a:pt x="0" y="10287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03" name="Gruppieren 102">
            <a:extLst>
              <a:ext uri="{FF2B5EF4-FFF2-40B4-BE49-F238E27FC236}">
                <a16:creationId xmlns:a16="http://schemas.microsoft.com/office/drawing/2014/main" id="{5F902F2A-D8BF-4E25-DF4D-7AAF5117C81F}"/>
              </a:ext>
            </a:extLst>
          </p:cNvPr>
          <p:cNvGrpSpPr/>
          <p:nvPr/>
        </p:nvGrpSpPr>
        <p:grpSpPr>
          <a:xfrm>
            <a:off x="1633550" y="3614215"/>
            <a:ext cx="503213" cy="545038"/>
            <a:chOff x="1551687" y="3614215"/>
            <a:chExt cx="503213" cy="545038"/>
          </a:xfrm>
        </p:grpSpPr>
        <p:sp>
          <p:nvSpPr>
            <p:cNvPr id="100" name="Freihandform: Form 99">
              <a:extLst>
                <a:ext uri="{FF2B5EF4-FFF2-40B4-BE49-F238E27FC236}">
                  <a16:creationId xmlns:a16="http://schemas.microsoft.com/office/drawing/2014/main" id="{975925FF-A912-B7CC-8EF5-3F70EF20A3DE}"/>
                </a:ext>
              </a:extLst>
            </p:cNvPr>
            <p:cNvSpPr/>
            <p:nvPr/>
          </p:nvSpPr>
          <p:spPr>
            <a:xfrm>
              <a:off x="1667160" y="3886916"/>
              <a:ext cx="83646" cy="83646"/>
            </a:xfrm>
            <a:custGeom>
              <a:avLst/>
              <a:gdLst>
                <a:gd name="connsiteX0" fmla="*/ 41823 w 83646"/>
                <a:gd name="connsiteY0" fmla="*/ 83646 h 83646"/>
                <a:gd name="connsiteX1" fmla="*/ 83646 w 83646"/>
                <a:gd name="connsiteY1" fmla="*/ 41823 h 83646"/>
                <a:gd name="connsiteX2" fmla="*/ 41823 w 83646"/>
                <a:gd name="connsiteY2" fmla="*/ 0 h 83646"/>
                <a:gd name="connsiteX3" fmla="*/ 0 w 83646"/>
                <a:gd name="connsiteY3" fmla="*/ 41823 h 83646"/>
                <a:gd name="connsiteX4" fmla="*/ 41823 w 83646"/>
                <a:gd name="connsiteY4" fmla="*/ 83646 h 83646"/>
                <a:gd name="connsiteX5" fmla="*/ 41823 w 83646"/>
                <a:gd name="connsiteY5" fmla="*/ 20668 h 83646"/>
                <a:gd name="connsiteX6" fmla="*/ 62978 w 83646"/>
                <a:gd name="connsiteY6" fmla="*/ 41823 h 83646"/>
                <a:gd name="connsiteX7" fmla="*/ 41823 w 83646"/>
                <a:gd name="connsiteY7" fmla="*/ 62978 h 83646"/>
                <a:gd name="connsiteX8" fmla="*/ 20668 w 83646"/>
                <a:gd name="connsiteY8" fmla="*/ 41823 h 83646"/>
                <a:gd name="connsiteX9" fmla="*/ 41823 w 83646"/>
                <a:gd name="connsiteY9" fmla="*/ 20668 h 8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646" h="83646">
                  <a:moveTo>
                    <a:pt x="41823" y="83646"/>
                  </a:moveTo>
                  <a:cubicBezTo>
                    <a:pt x="64923" y="83646"/>
                    <a:pt x="83646" y="64923"/>
                    <a:pt x="83646" y="41823"/>
                  </a:cubicBezTo>
                  <a:cubicBezTo>
                    <a:pt x="83646" y="18723"/>
                    <a:pt x="64923" y="0"/>
                    <a:pt x="41823" y="0"/>
                  </a:cubicBezTo>
                  <a:cubicBezTo>
                    <a:pt x="18723" y="0"/>
                    <a:pt x="0" y="18723"/>
                    <a:pt x="0" y="41823"/>
                  </a:cubicBezTo>
                  <a:cubicBezTo>
                    <a:pt x="0" y="64923"/>
                    <a:pt x="18723" y="83646"/>
                    <a:pt x="41823" y="83646"/>
                  </a:cubicBezTo>
                  <a:close/>
                  <a:moveTo>
                    <a:pt x="41823" y="20668"/>
                  </a:moveTo>
                  <a:cubicBezTo>
                    <a:pt x="53495" y="20668"/>
                    <a:pt x="62978" y="30152"/>
                    <a:pt x="62978" y="41823"/>
                  </a:cubicBezTo>
                  <a:cubicBezTo>
                    <a:pt x="62978" y="53495"/>
                    <a:pt x="53495" y="62978"/>
                    <a:pt x="41823" y="62978"/>
                  </a:cubicBezTo>
                  <a:cubicBezTo>
                    <a:pt x="30152" y="62978"/>
                    <a:pt x="20668" y="53495"/>
                    <a:pt x="20668" y="41823"/>
                  </a:cubicBezTo>
                  <a:cubicBezTo>
                    <a:pt x="20668" y="30152"/>
                    <a:pt x="30152" y="20668"/>
                    <a:pt x="41823" y="20668"/>
                  </a:cubicBezTo>
                  <a:close/>
                </a:path>
              </a:pathLst>
            </a:custGeom>
            <a:solidFill>
              <a:schemeClr val="accent6"/>
            </a:solidFill>
            <a:ln w="120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:a16="http://schemas.microsoft.com/office/drawing/2014/main" id="{E1ECB115-A901-6A9F-020E-4816F080FDF8}"/>
                </a:ext>
              </a:extLst>
            </p:cNvPr>
            <p:cNvSpPr/>
            <p:nvPr/>
          </p:nvSpPr>
          <p:spPr>
            <a:xfrm>
              <a:off x="1855972" y="3886916"/>
              <a:ext cx="83646" cy="83646"/>
            </a:xfrm>
            <a:custGeom>
              <a:avLst/>
              <a:gdLst>
                <a:gd name="connsiteX0" fmla="*/ 0 w 83646"/>
                <a:gd name="connsiteY0" fmla="*/ 41823 h 83646"/>
                <a:gd name="connsiteX1" fmla="*/ 41823 w 83646"/>
                <a:gd name="connsiteY1" fmla="*/ 83646 h 83646"/>
                <a:gd name="connsiteX2" fmla="*/ 83646 w 83646"/>
                <a:gd name="connsiteY2" fmla="*/ 41823 h 83646"/>
                <a:gd name="connsiteX3" fmla="*/ 41823 w 83646"/>
                <a:gd name="connsiteY3" fmla="*/ 0 h 83646"/>
                <a:gd name="connsiteX4" fmla="*/ 0 w 83646"/>
                <a:gd name="connsiteY4" fmla="*/ 41823 h 83646"/>
                <a:gd name="connsiteX5" fmla="*/ 62978 w 83646"/>
                <a:gd name="connsiteY5" fmla="*/ 41823 h 83646"/>
                <a:gd name="connsiteX6" fmla="*/ 41823 w 83646"/>
                <a:gd name="connsiteY6" fmla="*/ 62978 h 83646"/>
                <a:gd name="connsiteX7" fmla="*/ 20668 w 83646"/>
                <a:gd name="connsiteY7" fmla="*/ 41823 h 83646"/>
                <a:gd name="connsiteX8" fmla="*/ 41823 w 83646"/>
                <a:gd name="connsiteY8" fmla="*/ 20668 h 83646"/>
                <a:gd name="connsiteX9" fmla="*/ 62978 w 83646"/>
                <a:gd name="connsiteY9" fmla="*/ 41823 h 8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646" h="83646">
                  <a:moveTo>
                    <a:pt x="0" y="41823"/>
                  </a:moveTo>
                  <a:cubicBezTo>
                    <a:pt x="0" y="64923"/>
                    <a:pt x="18723" y="83646"/>
                    <a:pt x="41823" y="83646"/>
                  </a:cubicBezTo>
                  <a:cubicBezTo>
                    <a:pt x="64923" y="83646"/>
                    <a:pt x="83646" y="64923"/>
                    <a:pt x="83646" y="41823"/>
                  </a:cubicBezTo>
                  <a:cubicBezTo>
                    <a:pt x="83646" y="18723"/>
                    <a:pt x="64923" y="0"/>
                    <a:pt x="41823" y="0"/>
                  </a:cubicBezTo>
                  <a:cubicBezTo>
                    <a:pt x="18723" y="0"/>
                    <a:pt x="0" y="18723"/>
                    <a:pt x="0" y="41823"/>
                  </a:cubicBezTo>
                  <a:close/>
                  <a:moveTo>
                    <a:pt x="62978" y="41823"/>
                  </a:moveTo>
                  <a:cubicBezTo>
                    <a:pt x="62978" y="53495"/>
                    <a:pt x="53495" y="62978"/>
                    <a:pt x="41823" y="62978"/>
                  </a:cubicBezTo>
                  <a:cubicBezTo>
                    <a:pt x="30152" y="62978"/>
                    <a:pt x="20668" y="53495"/>
                    <a:pt x="20668" y="41823"/>
                  </a:cubicBezTo>
                  <a:cubicBezTo>
                    <a:pt x="20668" y="30152"/>
                    <a:pt x="30152" y="20668"/>
                    <a:pt x="41823" y="20668"/>
                  </a:cubicBezTo>
                  <a:cubicBezTo>
                    <a:pt x="53495" y="20668"/>
                    <a:pt x="62978" y="30152"/>
                    <a:pt x="62978" y="41823"/>
                  </a:cubicBezTo>
                  <a:close/>
                </a:path>
              </a:pathLst>
            </a:custGeom>
            <a:solidFill>
              <a:schemeClr val="accent6"/>
            </a:solidFill>
            <a:ln w="120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C60BB048-0A37-4568-0EC7-57450BCEAC8B}"/>
                </a:ext>
              </a:extLst>
            </p:cNvPr>
            <p:cNvSpPr/>
            <p:nvPr/>
          </p:nvSpPr>
          <p:spPr>
            <a:xfrm>
              <a:off x="1551687" y="3614215"/>
              <a:ext cx="503213" cy="545038"/>
            </a:xfrm>
            <a:custGeom>
              <a:avLst/>
              <a:gdLst>
                <a:gd name="connsiteX0" fmla="*/ 498204 w 503213"/>
                <a:gd name="connsiteY0" fmla="*/ 483884 h 545038"/>
                <a:gd name="connsiteX1" fmla="*/ 483979 w 503213"/>
                <a:gd name="connsiteY1" fmla="*/ 487531 h 545038"/>
                <a:gd name="connsiteX2" fmla="*/ 432551 w 503213"/>
                <a:gd name="connsiteY2" fmla="*/ 524491 h 545038"/>
                <a:gd name="connsiteX3" fmla="*/ 381123 w 503213"/>
                <a:gd name="connsiteY3" fmla="*/ 487531 h 545038"/>
                <a:gd name="connsiteX4" fmla="*/ 372248 w 503213"/>
                <a:gd name="connsiteY4" fmla="*/ 482425 h 545038"/>
                <a:gd name="connsiteX5" fmla="*/ 363373 w 503213"/>
                <a:gd name="connsiteY5" fmla="*/ 487531 h 545038"/>
                <a:gd name="connsiteX6" fmla="*/ 311945 w 503213"/>
                <a:gd name="connsiteY6" fmla="*/ 524491 h 545038"/>
                <a:gd name="connsiteX7" fmla="*/ 261976 w 503213"/>
                <a:gd name="connsiteY7" fmla="*/ 489841 h 545038"/>
                <a:gd name="connsiteX8" fmla="*/ 261976 w 503213"/>
                <a:gd name="connsiteY8" fmla="*/ 153189 h 545038"/>
                <a:gd name="connsiteX9" fmla="*/ 480696 w 503213"/>
                <a:gd name="connsiteY9" fmla="*/ 267352 h 545038"/>
                <a:gd name="connsiteX10" fmla="*/ 419907 w 503213"/>
                <a:gd name="connsiteY10" fmla="*/ 490085 h 545038"/>
                <a:gd name="connsiteX11" fmla="*/ 427202 w 503213"/>
                <a:gd name="connsiteY11" fmla="*/ 502729 h 545038"/>
                <a:gd name="connsiteX12" fmla="*/ 429876 w 503213"/>
                <a:gd name="connsiteY12" fmla="*/ 503093 h 545038"/>
                <a:gd name="connsiteX13" fmla="*/ 439846 w 503213"/>
                <a:gd name="connsiteY13" fmla="*/ 495434 h 545038"/>
                <a:gd name="connsiteX14" fmla="*/ 502824 w 503213"/>
                <a:gd name="connsiteY14" fmla="*/ 264677 h 545038"/>
                <a:gd name="connsiteX15" fmla="*/ 497596 w 503213"/>
                <a:gd name="connsiteY15" fmla="*/ 252763 h 545038"/>
                <a:gd name="connsiteX16" fmla="*/ 440211 w 503213"/>
                <a:gd name="connsiteY16" fmla="*/ 222854 h 545038"/>
                <a:gd name="connsiteX17" fmla="*/ 440211 w 503213"/>
                <a:gd name="connsiteY17" fmla="*/ 104679 h 545038"/>
                <a:gd name="connsiteX18" fmla="*/ 419421 w 503213"/>
                <a:gd name="connsiteY18" fmla="*/ 83889 h 545038"/>
                <a:gd name="connsiteX19" fmla="*/ 356321 w 503213"/>
                <a:gd name="connsiteY19" fmla="*/ 83889 h 545038"/>
                <a:gd name="connsiteX20" fmla="*/ 356321 w 503213"/>
                <a:gd name="connsiteY20" fmla="*/ 20790 h 545038"/>
                <a:gd name="connsiteX21" fmla="*/ 335531 w 503213"/>
                <a:gd name="connsiteY21" fmla="*/ 0 h 545038"/>
                <a:gd name="connsiteX22" fmla="*/ 167752 w 503213"/>
                <a:gd name="connsiteY22" fmla="*/ 0 h 545038"/>
                <a:gd name="connsiteX23" fmla="*/ 146962 w 503213"/>
                <a:gd name="connsiteY23" fmla="*/ 20790 h 545038"/>
                <a:gd name="connsiteX24" fmla="*/ 146962 w 503213"/>
                <a:gd name="connsiteY24" fmla="*/ 83889 h 545038"/>
                <a:gd name="connsiteX25" fmla="*/ 83863 w 503213"/>
                <a:gd name="connsiteY25" fmla="*/ 83889 h 545038"/>
                <a:gd name="connsiteX26" fmla="*/ 63072 w 503213"/>
                <a:gd name="connsiteY26" fmla="*/ 104679 h 545038"/>
                <a:gd name="connsiteX27" fmla="*/ 63072 w 503213"/>
                <a:gd name="connsiteY27" fmla="*/ 222854 h 545038"/>
                <a:gd name="connsiteX28" fmla="*/ 5687 w 503213"/>
                <a:gd name="connsiteY28" fmla="*/ 252884 h 545038"/>
                <a:gd name="connsiteX29" fmla="*/ 459 w 503213"/>
                <a:gd name="connsiteY29" fmla="*/ 264799 h 545038"/>
                <a:gd name="connsiteX30" fmla="*/ 63437 w 503213"/>
                <a:gd name="connsiteY30" fmla="*/ 495556 h 545038"/>
                <a:gd name="connsiteX31" fmla="*/ 76081 w 503213"/>
                <a:gd name="connsiteY31" fmla="*/ 502850 h 545038"/>
                <a:gd name="connsiteX32" fmla="*/ 83376 w 503213"/>
                <a:gd name="connsiteY32" fmla="*/ 490206 h 545038"/>
                <a:gd name="connsiteX33" fmla="*/ 22587 w 503213"/>
                <a:gd name="connsiteY33" fmla="*/ 267352 h 545038"/>
                <a:gd name="connsiteX34" fmla="*/ 241307 w 503213"/>
                <a:gd name="connsiteY34" fmla="*/ 153189 h 545038"/>
                <a:gd name="connsiteX35" fmla="*/ 241307 w 503213"/>
                <a:gd name="connsiteY35" fmla="*/ 489720 h 545038"/>
                <a:gd name="connsiteX36" fmla="*/ 191338 w 503213"/>
                <a:gd name="connsiteY36" fmla="*/ 524370 h 545038"/>
                <a:gd name="connsiteX37" fmla="*/ 139910 w 503213"/>
                <a:gd name="connsiteY37" fmla="*/ 487410 h 545038"/>
                <a:gd name="connsiteX38" fmla="*/ 122160 w 503213"/>
                <a:gd name="connsiteY38" fmla="*/ 487410 h 545038"/>
                <a:gd name="connsiteX39" fmla="*/ 70732 w 503213"/>
                <a:gd name="connsiteY39" fmla="*/ 524370 h 545038"/>
                <a:gd name="connsiteX40" fmla="*/ 19304 w 503213"/>
                <a:gd name="connsiteY40" fmla="*/ 487410 h 545038"/>
                <a:gd name="connsiteX41" fmla="*/ 5079 w 503213"/>
                <a:gd name="connsiteY41" fmla="*/ 483762 h 545038"/>
                <a:gd name="connsiteX42" fmla="*/ 1432 w 503213"/>
                <a:gd name="connsiteY42" fmla="*/ 497987 h 545038"/>
                <a:gd name="connsiteX43" fmla="*/ 70610 w 503213"/>
                <a:gd name="connsiteY43" fmla="*/ 545038 h 545038"/>
                <a:gd name="connsiteX44" fmla="*/ 130914 w 503213"/>
                <a:gd name="connsiteY44" fmla="*/ 511239 h 545038"/>
                <a:gd name="connsiteX45" fmla="*/ 191217 w 503213"/>
                <a:gd name="connsiteY45" fmla="*/ 545038 h 545038"/>
                <a:gd name="connsiteX46" fmla="*/ 191217 w 503213"/>
                <a:gd name="connsiteY46" fmla="*/ 545038 h 545038"/>
                <a:gd name="connsiteX47" fmla="*/ 251520 w 503213"/>
                <a:gd name="connsiteY47" fmla="*/ 511239 h 545038"/>
                <a:gd name="connsiteX48" fmla="*/ 311823 w 503213"/>
                <a:gd name="connsiteY48" fmla="*/ 545038 h 545038"/>
                <a:gd name="connsiteX49" fmla="*/ 311823 w 503213"/>
                <a:gd name="connsiteY49" fmla="*/ 545038 h 545038"/>
                <a:gd name="connsiteX50" fmla="*/ 372126 w 503213"/>
                <a:gd name="connsiteY50" fmla="*/ 511239 h 545038"/>
                <a:gd name="connsiteX51" fmla="*/ 432430 w 503213"/>
                <a:gd name="connsiteY51" fmla="*/ 545038 h 545038"/>
                <a:gd name="connsiteX52" fmla="*/ 432430 w 503213"/>
                <a:gd name="connsiteY52" fmla="*/ 545038 h 545038"/>
                <a:gd name="connsiteX53" fmla="*/ 501608 w 503213"/>
                <a:gd name="connsiteY53" fmla="*/ 497987 h 545038"/>
                <a:gd name="connsiteX54" fmla="*/ 497961 w 503213"/>
                <a:gd name="connsiteY54" fmla="*/ 483762 h 545038"/>
                <a:gd name="connsiteX55" fmla="*/ 167752 w 503213"/>
                <a:gd name="connsiteY55" fmla="*/ 20668 h 545038"/>
                <a:gd name="connsiteX56" fmla="*/ 335774 w 503213"/>
                <a:gd name="connsiteY56" fmla="*/ 20668 h 545038"/>
                <a:gd name="connsiteX57" fmla="*/ 335774 w 503213"/>
                <a:gd name="connsiteY57" fmla="*/ 83889 h 545038"/>
                <a:gd name="connsiteX58" fmla="*/ 167630 w 503213"/>
                <a:gd name="connsiteY58" fmla="*/ 83889 h 545038"/>
                <a:gd name="connsiteX59" fmla="*/ 167630 w 503213"/>
                <a:gd name="connsiteY59" fmla="*/ 20668 h 545038"/>
                <a:gd name="connsiteX60" fmla="*/ 256748 w 503213"/>
                <a:gd name="connsiteY60" fmla="*/ 127172 h 545038"/>
                <a:gd name="connsiteX61" fmla="*/ 246778 w 503213"/>
                <a:gd name="connsiteY61" fmla="*/ 127172 h 545038"/>
                <a:gd name="connsiteX62" fmla="*/ 83741 w 503213"/>
                <a:gd name="connsiteY62" fmla="*/ 212155 h 545038"/>
                <a:gd name="connsiteX63" fmla="*/ 83741 w 503213"/>
                <a:gd name="connsiteY63" fmla="*/ 104558 h 545038"/>
                <a:gd name="connsiteX64" fmla="*/ 419664 w 503213"/>
                <a:gd name="connsiteY64" fmla="*/ 104679 h 545038"/>
                <a:gd name="connsiteX65" fmla="*/ 419664 w 503213"/>
                <a:gd name="connsiteY65" fmla="*/ 212155 h 545038"/>
                <a:gd name="connsiteX66" fmla="*/ 256626 w 503213"/>
                <a:gd name="connsiteY66" fmla="*/ 127050 h 54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503213" h="545038">
                  <a:moveTo>
                    <a:pt x="498204" y="483884"/>
                  </a:moveTo>
                  <a:cubicBezTo>
                    <a:pt x="493341" y="480966"/>
                    <a:pt x="487019" y="482547"/>
                    <a:pt x="483979" y="487531"/>
                  </a:cubicBezTo>
                  <a:cubicBezTo>
                    <a:pt x="469754" y="511361"/>
                    <a:pt x="451518" y="524491"/>
                    <a:pt x="432551" y="524491"/>
                  </a:cubicBezTo>
                  <a:cubicBezTo>
                    <a:pt x="413585" y="524491"/>
                    <a:pt x="395348" y="511361"/>
                    <a:pt x="381123" y="487531"/>
                  </a:cubicBezTo>
                  <a:cubicBezTo>
                    <a:pt x="379300" y="484370"/>
                    <a:pt x="375895" y="482425"/>
                    <a:pt x="372248" y="482425"/>
                  </a:cubicBezTo>
                  <a:cubicBezTo>
                    <a:pt x="368601" y="482425"/>
                    <a:pt x="365196" y="484370"/>
                    <a:pt x="363373" y="487531"/>
                  </a:cubicBezTo>
                  <a:cubicBezTo>
                    <a:pt x="349148" y="511361"/>
                    <a:pt x="330911" y="524491"/>
                    <a:pt x="311945" y="524491"/>
                  </a:cubicBezTo>
                  <a:cubicBezTo>
                    <a:pt x="293586" y="524491"/>
                    <a:pt x="275957" y="512090"/>
                    <a:pt x="261976" y="489841"/>
                  </a:cubicBezTo>
                  <a:lnTo>
                    <a:pt x="261976" y="153189"/>
                  </a:lnTo>
                  <a:lnTo>
                    <a:pt x="480696" y="267352"/>
                  </a:lnTo>
                  <a:lnTo>
                    <a:pt x="419907" y="490085"/>
                  </a:lnTo>
                  <a:cubicBezTo>
                    <a:pt x="418448" y="495556"/>
                    <a:pt x="421609" y="501270"/>
                    <a:pt x="427202" y="502729"/>
                  </a:cubicBezTo>
                  <a:cubicBezTo>
                    <a:pt x="428053" y="502972"/>
                    <a:pt x="429025" y="503093"/>
                    <a:pt x="429876" y="503093"/>
                  </a:cubicBezTo>
                  <a:cubicBezTo>
                    <a:pt x="434375" y="503093"/>
                    <a:pt x="438630" y="500054"/>
                    <a:pt x="439846" y="495434"/>
                  </a:cubicBezTo>
                  <a:lnTo>
                    <a:pt x="502824" y="264677"/>
                  </a:lnTo>
                  <a:cubicBezTo>
                    <a:pt x="504161" y="259936"/>
                    <a:pt x="501973" y="255073"/>
                    <a:pt x="497596" y="252763"/>
                  </a:cubicBezTo>
                  <a:lnTo>
                    <a:pt x="440211" y="222854"/>
                  </a:lnTo>
                  <a:lnTo>
                    <a:pt x="440211" y="104679"/>
                  </a:lnTo>
                  <a:cubicBezTo>
                    <a:pt x="440211" y="93251"/>
                    <a:pt x="430849" y="83889"/>
                    <a:pt x="419421" y="83889"/>
                  </a:cubicBezTo>
                  <a:lnTo>
                    <a:pt x="356321" y="83889"/>
                  </a:lnTo>
                  <a:lnTo>
                    <a:pt x="356321" y="20790"/>
                  </a:lnTo>
                  <a:cubicBezTo>
                    <a:pt x="356321" y="9362"/>
                    <a:pt x="346960" y="0"/>
                    <a:pt x="335531" y="0"/>
                  </a:cubicBezTo>
                  <a:lnTo>
                    <a:pt x="167752" y="0"/>
                  </a:lnTo>
                  <a:cubicBezTo>
                    <a:pt x="156324" y="0"/>
                    <a:pt x="146962" y="9362"/>
                    <a:pt x="146962" y="20790"/>
                  </a:cubicBezTo>
                  <a:lnTo>
                    <a:pt x="146962" y="83889"/>
                  </a:lnTo>
                  <a:lnTo>
                    <a:pt x="83863" y="83889"/>
                  </a:lnTo>
                  <a:cubicBezTo>
                    <a:pt x="72434" y="83889"/>
                    <a:pt x="63072" y="93251"/>
                    <a:pt x="63072" y="104679"/>
                  </a:cubicBezTo>
                  <a:lnTo>
                    <a:pt x="63072" y="222854"/>
                  </a:lnTo>
                  <a:lnTo>
                    <a:pt x="5687" y="252884"/>
                  </a:lnTo>
                  <a:cubicBezTo>
                    <a:pt x="1432" y="255194"/>
                    <a:pt x="-756" y="260057"/>
                    <a:pt x="459" y="264799"/>
                  </a:cubicBezTo>
                  <a:lnTo>
                    <a:pt x="63437" y="495556"/>
                  </a:lnTo>
                  <a:cubicBezTo>
                    <a:pt x="64896" y="501027"/>
                    <a:pt x="70610" y="504309"/>
                    <a:pt x="76081" y="502850"/>
                  </a:cubicBezTo>
                  <a:cubicBezTo>
                    <a:pt x="81553" y="501391"/>
                    <a:pt x="84835" y="495677"/>
                    <a:pt x="83376" y="490206"/>
                  </a:cubicBezTo>
                  <a:lnTo>
                    <a:pt x="22587" y="267352"/>
                  </a:lnTo>
                  <a:lnTo>
                    <a:pt x="241307" y="153189"/>
                  </a:lnTo>
                  <a:lnTo>
                    <a:pt x="241307" y="489720"/>
                  </a:lnTo>
                  <a:cubicBezTo>
                    <a:pt x="227326" y="512090"/>
                    <a:pt x="209697" y="524370"/>
                    <a:pt x="191338" y="524370"/>
                  </a:cubicBezTo>
                  <a:cubicBezTo>
                    <a:pt x="172980" y="524370"/>
                    <a:pt x="154135" y="511239"/>
                    <a:pt x="139910" y="487410"/>
                  </a:cubicBezTo>
                  <a:cubicBezTo>
                    <a:pt x="136141" y="481088"/>
                    <a:pt x="125929" y="481088"/>
                    <a:pt x="122160" y="487410"/>
                  </a:cubicBezTo>
                  <a:cubicBezTo>
                    <a:pt x="107935" y="511239"/>
                    <a:pt x="89698" y="524370"/>
                    <a:pt x="70732" y="524370"/>
                  </a:cubicBezTo>
                  <a:cubicBezTo>
                    <a:pt x="51766" y="524370"/>
                    <a:pt x="33529" y="511239"/>
                    <a:pt x="19304" y="487410"/>
                  </a:cubicBezTo>
                  <a:cubicBezTo>
                    <a:pt x="16386" y="482547"/>
                    <a:pt x="10064" y="480845"/>
                    <a:pt x="5079" y="483762"/>
                  </a:cubicBezTo>
                  <a:cubicBezTo>
                    <a:pt x="216" y="486680"/>
                    <a:pt x="-1486" y="493002"/>
                    <a:pt x="1432" y="497987"/>
                  </a:cubicBezTo>
                  <a:cubicBezTo>
                    <a:pt x="19426" y="528260"/>
                    <a:pt x="44106" y="545038"/>
                    <a:pt x="70610" y="545038"/>
                  </a:cubicBezTo>
                  <a:cubicBezTo>
                    <a:pt x="93103" y="545038"/>
                    <a:pt x="114014" y="533123"/>
                    <a:pt x="130914" y="511239"/>
                  </a:cubicBezTo>
                  <a:cubicBezTo>
                    <a:pt x="147813" y="533245"/>
                    <a:pt x="168846" y="545038"/>
                    <a:pt x="191217" y="545038"/>
                  </a:cubicBezTo>
                  <a:lnTo>
                    <a:pt x="191217" y="545038"/>
                  </a:lnTo>
                  <a:cubicBezTo>
                    <a:pt x="213709" y="545038"/>
                    <a:pt x="234621" y="533123"/>
                    <a:pt x="251520" y="511239"/>
                  </a:cubicBezTo>
                  <a:cubicBezTo>
                    <a:pt x="268419" y="533245"/>
                    <a:pt x="289331" y="545038"/>
                    <a:pt x="311823" y="545038"/>
                  </a:cubicBezTo>
                  <a:lnTo>
                    <a:pt x="311823" y="545038"/>
                  </a:lnTo>
                  <a:cubicBezTo>
                    <a:pt x="334315" y="545038"/>
                    <a:pt x="355227" y="533123"/>
                    <a:pt x="372126" y="511239"/>
                  </a:cubicBezTo>
                  <a:cubicBezTo>
                    <a:pt x="389026" y="533245"/>
                    <a:pt x="409937" y="545038"/>
                    <a:pt x="432430" y="545038"/>
                  </a:cubicBezTo>
                  <a:lnTo>
                    <a:pt x="432430" y="545038"/>
                  </a:lnTo>
                  <a:cubicBezTo>
                    <a:pt x="459055" y="545038"/>
                    <a:pt x="483614" y="528382"/>
                    <a:pt x="501608" y="497987"/>
                  </a:cubicBezTo>
                  <a:cubicBezTo>
                    <a:pt x="504526" y="493124"/>
                    <a:pt x="502945" y="486802"/>
                    <a:pt x="497961" y="483762"/>
                  </a:cubicBezTo>
                  <a:close/>
                  <a:moveTo>
                    <a:pt x="167752" y="20668"/>
                  </a:moveTo>
                  <a:lnTo>
                    <a:pt x="335774" y="20668"/>
                  </a:lnTo>
                  <a:lnTo>
                    <a:pt x="335774" y="83889"/>
                  </a:lnTo>
                  <a:lnTo>
                    <a:pt x="167630" y="83889"/>
                  </a:lnTo>
                  <a:lnTo>
                    <a:pt x="167630" y="20668"/>
                  </a:lnTo>
                  <a:close/>
                  <a:moveTo>
                    <a:pt x="256748" y="127172"/>
                  </a:moveTo>
                  <a:cubicBezTo>
                    <a:pt x="253830" y="125591"/>
                    <a:pt x="249818" y="125591"/>
                    <a:pt x="246778" y="127172"/>
                  </a:cubicBezTo>
                  <a:lnTo>
                    <a:pt x="83741" y="212155"/>
                  </a:lnTo>
                  <a:lnTo>
                    <a:pt x="83741" y="104558"/>
                  </a:lnTo>
                  <a:cubicBezTo>
                    <a:pt x="83741" y="104558"/>
                    <a:pt x="419664" y="104679"/>
                    <a:pt x="419664" y="104679"/>
                  </a:cubicBezTo>
                  <a:lnTo>
                    <a:pt x="419664" y="212155"/>
                  </a:lnTo>
                  <a:lnTo>
                    <a:pt x="256626" y="127050"/>
                  </a:lnTo>
                  <a:close/>
                </a:path>
              </a:pathLst>
            </a:custGeom>
            <a:solidFill>
              <a:schemeClr val="accent6"/>
            </a:solidFill>
            <a:ln w="120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17" name="Freihandform: Form 116">
            <a:extLst>
              <a:ext uri="{FF2B5EF4-FFF2-40B4-BE49-F238E27FC236}">
                <a16:creationId xmlns:a16="http://schemas.microsoft.com/office/drawing/2014/main" id="{983750F9-BD4A-9276-5092-80328D25F7F8}"/>
              </a:ext>
            </a:extLst>
          </p:cNvPr>
          <p:cNvSpPr/>
          <p:nvPr/>
        </p:nvSpPr>
        <p:spPr>
          <a:xfrm>
            <a:off x="1566065" y="5212190"/>
            <a:ext cx="638182" cy="382351"/>
          </a:xfrm>
          <a:custGeom>
            <a:avLst/>
            <a:gdLst>
              <a:gd name="connsiteX0" fmla="*/ 31164 w 638182"/>
              <a:gd name="connsiteY0" fmla="*/ 362582 h 382351"/>
              <a:gd name="connsiteX1" fmla="*/ 585737 w 638182"/>
              <a:gd name="connsiteY1" fmla="*/ 362582 h 382351"/>
              <a:gd name="connsiteX2" fmla="*/ 595621 w 638182"/>
              <a:gd name="connsiteY2" fmla="*/ 372466 h 382351"/>
              <a:gd name="connsiteX3" fmla="*/ 585737 w 638182"/>
              <a:gd name="connsiteY3" fmla="*/ 382351 h 382351"/>
              <a:gd name="connsiteX4" fmla="*/ 31164 w 638182"/>
              <a:gd name="connsiteY4" fmla="*/ 382351 h 382351"/>
              <a:gd name="connsiteX5" fmla="*/ 21280 w 638182"/>
              <a:gd name="connsiteY5" fmla="*/ 372466 h 382351"/>
              <a:gd name="connsiteX6" fmla="*/ 31164 w 638182"/>
              <a:gd name="connsiteY6" fmla="*/ 362582 h 382351"/>
              <a:gd name="connsiteX7" fmla="*/ 393863 w 638182"/>
              <a:gd name="connsiteY7" fmla="*/ 309323 h 382351"/>
              <a:gd name="connsiteX8" fmla="*/ 403748 w 638182"/>
              <a:gd name="connsiteY8" fmla="*/ 319207 h 382351"/>
              <a:gd name="connsiteX9" fmla="*/ 425842 w 638182"/>
              <a:gd name="connsiteY9" fmla="*/ 341302 h 382351"/>
              <a:gd name="connsiteX10" fmla="*/ 447937 w 638182"/>
              <a:gd name="connsiteY10" fmla="*/ 319207 h 382351"/>
              <a:gd name="connsiteX11" fmla="*/ 457821 w 638182"/>
              <a:gd name="connsiteY11" fmla="*/ 309323 h 382351"/>
              <a:gd name="connsiteX12" fmla="*/ 467706 w 638182"/>
              <a:gd name="connsiteY12" fmla="*/ 319207 h 382351"/>
              <a:gd name="connsiteX13" fmla="*/ 425842 w 638182"/>
              <a:gd name="connsiteY13" fmla="*/ 361071 h 382351"/>
              <a:gd name="connsiteX14" fmla="*/ 383979 w 638182"/>
              <a:gd name="connsiteY14" fmla="*/ 319207 h 382351"/>
              <a:gd name="connsiteX15" fmla="*/ 393863 w 638182"/>
              <a:gd name="connsiteY15" fmla="*/ 309323 h 382351"/>
              <a:gd name="connsiteX16" fmla="*/ 287228 w 638182"/>
              <a:gd name="connsiteY16" fmla="*/ 309323 h 382351"/>
              <a:gd name="connsiteX17" fmla="*/ 297113 w 638182"/>
              <a:gd name="connsiteY17" fmla="*/ 319207 h 382351"/>
              <a:gd name="connsiteX18" fmla="*/ 319207 w 638182"/>
              <a:gd name="connsiteY18" fmla="*/ 341302 h 382351"/>
              <a:gd name="connsiteX19" fmla="*/ 341302 w 638182"/>
              <a:gd name="connsiteY19" fmla="*/ 319207 h 382351"/>
              <a:gd name="connsiteX20" fmla="*/ 351186 w 638182"/>
              <a:gd name="connsiteY20" fmla="*/ 309323 h 382351"/>
              <a:gd name="connsiteX21" fmla="*/ 361071 w 638182"/>
              <a:gd name="connsiteY21" fmla="*/ 319207 h 382351"/>
              <a:gd name="connsiteX22" fmla="*/ 319207 w 638182"/>
              <a:gd name="connsiteY22" fmla="*/ 361071 h 382351"/>
              <a:gd name="connsiteX23" fmla="*/ 277344 w 638182"/>
              <a:gd name="connsiteY23" fmla="*/ 319207 h 382351"/>
              <a:gd name="connsiteX24" fmla="*/ 287228 w 638182"/>
              <a:gd name="connsiteY24" fmla="*/ 309323 h 382351"/>
              <a:gd name="connsiteX25" fmla="*/ 9884 w 638182"/>
              <a:gd name="connsiteY25" fmla="*/ 255947 h 382351"/>
              <a:gd name="connsiteX26" fmla="*/ 73842 w 638182"/>
              <a:gd name="connsiteY26" fmla="*/ 255947 h 382351"/>
              <a:gd name="connsiteX27" fmla="*/ 83727 w 638182"/>
              <a:gd name="connsiteY27" fmla="*/ 265831 h 382351"/>
              <a:gd name="connsiteX28" fmla="*/ 73842 w 638182"/>
              <a:gd name="connsiteY28" fmla="*/ 275716 h 382351"/>
              <a:gd name="connsiteX29" fmla="*/ 9884 w 638182"/>
              <a:gd name="connsiteY29" fmla="*/ 275716 h 382351"/>
              <a:gd name="connsiteX30" fmla="*/ 0 w 638182"/>
              <a:gd name="connsiteY30" fmla="*/ 265831 h 382351"/>
              <a:gd name="connsiteX31" fmla="*/ 9884 w 638182"/>
              <a:gd name="connsiteY31" fmla="*/ 255947 h 382351"/>
              <a:gd name="connsiteX32" fmla="*/ 31164 w 638182"/>
              <a:gd name="connsiteY32" fmla="*/ 191989 h 382351"/>
              <a:gd name="connsiteX33" fmla="*/ 116519 w 638182"/>
              <a:gd name="connsiteY33" fmla="*/ 191989 h 382351"/>
              <a:gd name="connsiteX34" fmla="*/ 126403 w 638182"/>
              <a:gd name="connsiteY34" fmla="*/ 201873 h 382351"/>
              <a:gd name="connsiteX35" fmla="*/ 116519 w 638182"/>
              <a:gd name="connsiteY35" fmla="*/ 211758 h 382351"/>
              <a:gd name="connsiteX36" fmla="*/ 31164 w 638182"/>
              <a:gd name="connsiteY36" fmla="*/ 211758 h 382351"/>
              <a:gd name="connsiteX37" fmla="*/ 21280 w 638182"/>
              <a:gd name="connsiteY37" fmla="*/ 201873 h 382351"/>
              <a:gd name="connsiteX38" fmla="*/ 31164 w 638182"/>
              <a:gd name="connsiteY38" fmla="*/ 191989 h 382351"/>
              <a:gd name="connsiteX39" fmla="*/ 9884 w 638182"/>
              <a:gd name="connsiteY39" fmla="*/ 127915 h 382351"/>
              <a:gd name="connsiteX40" fmla="*/ 73842 w 638182"/>
              <a:gd name="connsiteY40" fmla="*/ 127915 h 382351"/>
              <a:gd name="connsiteX41" fmla="*/ 83727 w 638182"/>
              <a:gd name="connsiteY41" fmla="*/ 137799 h 382351"/>
              <a:gd name="connsiteX42" fmla="*/ 73842 w 638182"/>
              <a:gd name="connsiteY42" fmla="*/ 147684 h 382351"/>
              <a:gd name="connsiteX43" fmla="*/ 9884 w 638182"/>
              <a:gd name="connsiteY43" fmla="*/ 147684 h 382351"/>
              <a:gd name="connsiteX44" fmla="*/ 0 w 638182"/>
              <a:gd name="connsiteY44" fmla="*/ 137799 h 382351"/>
              <a:gd name="connsiteX45" fmla="*/ 9884 w 638182"/>
              <a:gd name="connsiteY45" fmla="*/ 127915 h 382351"/>
              <a:gd name="connsiteX46" fmla="*/ 511196 w 638182"/>
              <a:gd name="connsiteY46" fmla="*/ 83727 h 382351"/>
              <a:gd name="connsiteX47" fmla="*/ 510382 w 638182"/>
              <a:gd name="connsiteY47" fmla="*/ 165128 h 382351"/>
              <a:gd name="connsiteX48" fmla="*/ 518174 w 638182"/>
              <a:gd name="connsiteY48" fmla="*/ 175942 h 382351"/>
              <a:gd name="connsiteX49" fmla="*/ 618529 w 638182"/>
              <a:gd name="connsiteY49" fmla="*/ 209433 h 382351"/>
              <a:gd name="connsiteX50" fmla="*/ 618646 w 638182"/>
              <a:gd name="connsiteY50" fmla="*/ 209433 h 382351"/>
              <a:gd name="connsiteX51" fmla="*/ 618646 w 638182"/>
              <a:gd name="connsiteY51" fmla="*/ 201874 h 382351"/>
              <a:gd name="connsiteX52" fmla="*/ 614110 w 638182"/>
              <a:gd name="connsiteY52" fmla="*/ 186175 h 382351"/>
              <a:gd name="connsiteX53" fmla="*/ 553874 w 638182"/>
              <a:gd name="connsiteY53" fmla="*/ 83727 h 382351"/>
              <a:gd name="connsiteX54" fmla="*/ 340488 w 638182"/>
              <a:gd name="connsiteY54" fmla="*/ 83726 h 382351"/>
              <a:gd name="connsiteX55" fmla="*/ 340488 w 638182"/>
              <a:gd name="connsiteY55" fmla="*/ 83842 h 382351"/>
              <a:gd name="connsiteX56" fmla="*/ 339674 w 638182"/>
              <a:gd name="connsiteY56" fmla="*/ 169895 h 382351"/>
              <a:gd name="connsiteX57" fmla="*/ 447123 w 638182"/>
              <a:gd name="connsiteY57" fmla="*/ 170709 h 382351"/>
              <a:gd name="connsiteX58" fmla="*/ 447937 w 638182"/>
              <a:gd name="connsiteY58" fmla="*/ 169895 h 382351"/>
              <a:gd name="connsiteX59" fmla="*/ 447937 w 638182"/>
              <a:gd name="connsiteY59" fmla="*/ 84540 h 382351"/>
              <a:gd name="connsiteX60" fmla="*/ 169895 w 638182"/>
              <a:gd name="connsiteY60" fmla="*/ 83726 h 382351"/>
              <a:gd name="connsiteX61" fmla="*/ 169895 w 638182"/>
              <a:gd name="connsiteY61" fmla="*/ 83842 h 382351"/>
              <a:gd name="connsiteX62" fmla="*/ 169081 w 638182"/>
              <a:gd name="connsiteY62" fmla="*/ 169895 h 382351"/>
              <a:gd name="connsiteX63" fmla="*/ 276530 w 638182"/>
              <a:gd name="connsiteY63" fmla="*/ 170709 h 382351"/>
              <a:gd name="connsiteX64" fmla="*/ 277344 w 638182"/>
              <a:gd name="connsiteY64" fmla="*/ 169895 h 382351"/>
              <a:gd name="connsiteX65" fmla="*/ 277344 w 638182"/>
              <a:gd name="connsiteY65" fmla="*/ 84540 h 382351"/>
              <a:gd name="connsiteX66" fmla="*/ 31164 w 638182"/>
              <a:gd name="connsiteY66" fmla="*/ 63957 h 382351"/>
              <a:gd name="connsiteX67" fmla="*/ 116519 w 638182"/>
              <a:gd name="connsiteY67" fmla="*/ 63957 h 382351"/>
              <a:gd name="connsiteX68" fmla="*/ 126403 w 638182"/>
              <a:gd name="connsiteY68" fmla="*/ 73841 h 382351"/>
              <a:gd name="connsiteX69" fmla="*/ 116519 w 638182"/>
              <a:gd name="connsiteY69" fmla="*/ 83726 h 382351"/>
              <a:gd name="connsiteX70" fmla="*/ 31164 w 638182"/>
              <a:gd name="connsiteY70" fmla="*/ 83726 h 382351"/>
              <a:gd name="connsiteX71" fmla="*/ 21280 w 638182"/>
              <a:gd name="connsiteY71" fmla="*/ 73841 h 382351"/>
              <a:gd name="connsiteX72" fmla="*/ 31164 w 638182"/>
              <a:gd name="connsiteY72" fmla="*/ 63957 h 382351"/>
              <a:gd name="connsiteX73" fmla="*/ 340488 w 638182"/>
              <a:gd name="connsiteY73" fmla="*/ 63841 h 382351"/>
              <a:gd name="connsiteX74" fmla="*/ 447123 w 638182"/>
              <a:gd name="connsiteY74" fmla="*/ 63841 h 382351"/>
              <a:gd name="connsiteX75" fmla="*/ 467706 w 638182"/>
              <a:gd name="connsiteY75" fmla="*/ 84424 h 382351"/>
              <a:gd name="connsiteX76" fmla="*/ 467706 w 638182"/>
              <a:gd name="connsiteY76" fmla="*/ 169778 h 382351"/>
              <a:gd name="connsiteX77" fmla="*/ 447123 w 638182"/>
              <a:gd name="connsiteY77" fmla="*/ 190361 h 382351"/>
              <a:gd name="connsiteX78" fmla="*/ 340488 w 638182"/>
              <a:gd name="connsiteY78" fmla="*/ 190361 h 382351"/>
              <a:gd name="connsiteX79" fmla="*/ 319905 w 638182"/>
              <a:gd name="connsiteY79" fmla="*/ 169778 h 382351"/>
              <a:gd name="connsiteX80" fmla="*/ 319905 w 638182"/>
              <a:gd name="connsiteY80" fmla="*/ 84424 h 382351"/>
              <a:gd name="connsiteX81" fmla="*/ 340488 w 638182"/>
              <a:gd name="connsiteY81" fmla="*/ 63841 h 382351"/>
              <a:gd name="connsiteX82" fmla="*/ 169895 w 638182"/>
              <a:gd name="connsiteY82" fmla="*/ 63841 h 382351"/>
              <a:gd name="connsiteX83" fmla="*/ 276530 w 638182"/>
              <a:gd name="connsiteY83" fmla="*/ 63841 h 382351"/>
              <a:gd name="connsiteX84" fmla="*/ 297113 w 638182"/>
              <a:gd name="connsiteY84" fmla="*/ 84424 h 382351"/>
              <a:gd name="connsiteX85" fmla="*/ 297113 w 638182"/>
              <a:gd name="connsiteY85" fmla="*/ 169778 h 382351"/>
              <a:gd name="connsiteX86" fmla="*/ 276530 w 638182"/>
              <a:gd name="connsiteY86" fmla="*/ 190361 h 382351"/>
              <a:gd name="connsiteX87" fmla="*/ 169895 w 638182"/>
              <a:gd name="connsiteY87" fmla="*/ 190361 h 382351"/>
              <a:gd name="connsiteX88" fmla="*/ 149312 w 638182"/>
              <a:gd name="connsiteY88" fmla="*/ 169778 h 382351"/>
              <a:gd name="connsiteX89" fmla="*/ 149312 w 638182"/>
              <a:gd name="connsiteY89" fmla="*/ 84424 h 382351"/>
              <a:gd name="connsiteX90" fmla="*/ 169895 w 638182"/>
              <a:gd name="connsiteY90" fmla="*/ 63841 h 382351"/>
              <a:gd name="connsiteX91" fmla="*/ 95238 w 638182"/>
              <a:gd name="connsiteY91" fmla="*/ 0 h 382351"/>
              <a:gd name="connsiteX92" fmla="*/ 503522 w 638182"/>
              <a:gd name="connsiteY92" fmla="*/ 0 h 382351"/>
              <a:gd name="connsiteX93" fmla="*/ 539570 w 638182"/>
              <a:gd name="connsiteY93" fmla="*/ 20699 h 382351"/>
              <a:gd name="connsiteX94" fmla="*/ 631088 w 638182"/>
              <a:gd name="connsiteY94" fmla="*/ 176175 h 382351"/>
              <a:gd name="connsiteX95" fmla="*/ 630972 w 638182"/>
              <a:gd name="connsiteY95" fmla="*/ 176291 h 382351"/>
              <a:gd name="connsiteX96" fmla="*/ 638182 w 638182"/>
              <a:gd name="connsiteY96" fmla="*/ 201990 h 382351"/>
              <a:gd name="connsiteX97" fmla="*/ 638182 w 638182"/>
              <a:gd name="connsiteY97" fmla="*/ 308626 h 382351"/>
              <a:gd name="connsiteX98" fmla="*/ 607017 w 638182"/>
              <a:gd name="connsiteY98" fmla="*/ 339791 h 382351"/>
              <a:gd name="connsiteX99" fmla="*/ 500382 w 638182"/>
              <a:gd name="connsiteY99" fmla="*/ 339791 h 382351"/>
              <a:gd name="connsiteX100" fmla="*/ 490497 w 638182"/>
              <a:gd name="connsiteY100" fmla="*/ 329906 h 382351"/>
              <a:gd name="connsiteX101" fmla="*/ 490497 w 638182"/>
              <a:gd name="connsiteY101" fmla="*/ 319208 h 382351"/>
              <a:gd name="connsiteX102" fmla="*/ 468403 w 638182"/>
              <a:gd name="connsiteY102" fmla="*/ 297113 h 382351"/>
              <a:gd name="connsiteX103" fmla="*/ 276413 w 638182"/>
              <a:gd name="connsiteY103" fmla="*/ 297113 h 382351"/>
              <a:gd name="connsiteX104" fmla="*/ 254319 w 638182"/>
              <a:gd name="connsiteY104" fmla="*/ 319208 h 382351"/>
              <a:gd name="connsiteX105" fmla="*/ 254319 w 638182"/>
              <a:gd name="connsiteY105" fmla="*/ 329906 h 382351"/>
              <a:gd name="connsiteX106" fmla="*/ 244434 w 638182"/>
              <a:gd name="connsiteY106" fmla="*/ 339791 h 382351"/>
              <a:gd name="connsiteX107" fmla="*/ 73841 w 638182"/>
              <a:gd name="connsiteY107" fmla="*/ 339791 h 382351"/>
              <a:gd name="connsiteX108" fmla="*/ 63957 w 638182"/>
              <a:gd name="connsiteY108" fmla="*/ 329906 h 382351"/>
              <a:gd name="connsiteX109" fmla="*/ 73841 w 638182"/>
              <a:gd name="connsiteY109" fmla="*/ 320022 h 382351"/>
              <a:gd name="connsiteX110" fmla="*/ 234782 w 638182"/>
              <a:gd name="connsiteY110" fmla="*/ 320022 h 382351"/>
              <a:gd name="connsiteX111" fmla="*/ 234782 w 638182"/>
              <a:gd name="connsiteY111" fmla="*/ 319208 h 382351"/>
              <a:gd name="connsiteX112" fmla="*/ 276646 w 638182"/>
              <a:gd name="connsiteY112" fmla="*/ 277344 h 382351"/>
              <a:gd name="connsiteX113" fmla="*/ 468635 w 638182"/>
              <a:gd name="connsiteY113" fmla="*/ 277344 h 382351"/>
              <a:gd name="connsiteX114" fmla="*/ 510499 w 638182"/>
              <a:gd name="connsiteY114" fmla="*/ 319208 h 382351"/>
              <a:gd name="connsiteX115" fmla="*/ 510499 w 638182"/>
              <a:gd name="connsiteY115" fmla="*/ 320022 h 382351"/>
              <a:gd name="connsiteX116" fmla="*/ 607249 w 638182"/>
              <a:gd name="connsiteY116" fmla="*/ 320022 h 382351"/>
              <a:gd name="connsiteX117" fmla="*/ 618646 w 638182"/>
              <a:gd name="connsiteY117" fmla="*/ 308626 h 382351"/>
              <a:gd name="connsiteX118" fmla="*/ 618646 w 638182"/>
              <a:gd name="connsiteY118" fmla="*/ 230481 h 382351"/>
              <a:gd name="connsiteX119" fmla="*/ 512010 w 638182"/>
              <a:gd name="connsiteY119" fmla="*/ 194897 h 382351"/>
              <a:gd name="connsiteX120" fmla="*/ 490614 w 638182"/>
              <a:gd name="connsiteY120" fmla="*/ 165244 h 382351"/>
              <a:gd name="connsiteX121" fmla="*/ 490614 w 638182"/>
              <a:gd name="connsiteY121" fmla="*/ 84657 h 382351"/>
              <a:gd name="connsiteX122" fmla="*/ 511196 w 638182"/>
              <a:gd name="connsiteY122" fmla="*/ 64074 h 382351"/>
              <a:gd name="connsiteX123" fmla="*/ 542245 w 638182"/>
              <a:gd name="connsiteY123" fmla="*/ 64074 h 382351"/>
              <a:gd name="connsiteX124" fmla="*/ 522593 w 638182"/>
              <a:gd name="connsiteY124" fmla="*/ 30700 h 382351"/>
              <a:gd name="connsiteX125" fmla="*/ 503522 w 638182"/>
              <a:gd name="connsiteY125" fmla="*/ 19769 h 382351"/>
              <a:gd name="connsiteX126" fmla="*/ 95238 w 638182"/>
              <a:gd name="connsiteY126" fmla="*/ 19769 h 382351"/>
              <a:gd name="connsiteX127" fmla="*/ 85354 w 638182"/>
              <a:gd name="connsiteY127" fmla="*/ 9884 h 382351"/>
              <a:gd name="connsiteX128" fmla="*/ 95238 w 638182"/>
              <a:gd name="connsiteY128" fmla="*/ 0 h 38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638182" h="382351">
                <a:moveTo>
                  <a:pt x="31164" y="362582"/>
                </a:moveTo>
                <a:lnTo>
                  <a:pt x="585737" y="362582"/>
                </a:lnTo>
                <a:cubicBezTo>
                  <a:pt x="591202" y="362582"/>
                  <a:pt x="595621" y="367001"/>
                  <a:pt x="595621" y="372466"/>
                </a:cubicBezTo>
                <a:cubicBezTo>
                  <a:pt x="595621" y="377932"/>
                  <a:pt x="591202" y="382351"/>
                  <a:pt x="585737" y="382351"/>
                </a:cubicBezTo>
                <a:lnTo>
                  <a:pt x="31164" y="382351"/>
                </a:lnTo>
                <a:cubicBezTo>
                  <a:pt x="25699" y="382351"/>
                  <a:pt x="21280" y="377932"/>
                  <a:pt x="21280" y="372466"/>
                </a:cubicBezTo>
                <a:cubicBezTo>
                  <a:pt x="21280" y="367001"/>
                  <a:pt x="25699" y="362582"/>
                  <a:pt x="31164" y="362582"/>
                </a:cubicBezTo>
                <a:close/>
                <a:moveTo>
                  <a:pt x="393863" y="309323"/>
                </a:moveTo>
                <a:cubicBezTo>
                  <a:pt x="399329" y="309323"/>
                  <a:pt x="403748" y="313742"/>
                  <a:pt x="403748" y="319207"/>
                </a:cubicBezTo>
                <a:cubicBezTo>
                  <a:pt x="403748" y="331418"/>
                  <a:pt x="413632" y="341302"/>
                  <a:pt x="425842" y="341302"/>
                </a:cubicBezTo>
                <a:cubicBezTo>
                  <a:pt x="438052" y="341302"/>
                  <a:pt x="447937" y="331418"/>
                  <a:pt x="447937" y="319207"/>
                </a:cubicBezTo>
                <a:cubicBezTo>
                  <a:pt x="447937" y="313742"/>
                  <a:pt x="452356" y="309323"/>
                  <a:pt x="457821" y="309323"/>
                </a:cubicBezTo>
                <a:cubicBezTo>
                  <a:pt x="463287" y="309323"/>
                  <a:pt x="467706" y="313742"/>
                  <a:pt x="467706" y="319207"/>
                </a:cubicBezTo>
                <a:cubicBezTo>
                  <a:pt x="467706" y="342232"/>
                  <a:pt x="448867" y="361071"/>
                  <a:pt x="425842" y="361071"/>
                </a:cubicBezTo>
                <a:cubicBezTo>
                  <a:pt x="402817" y="361071"/>
                  <a:pt x="383979" y="342349"/>
                  <a:pt x="383979" y="319207"/>
                </a:cubicBezTo>
                <a:cubicBezTo>
                  <a:pt x="383979" y="313742"/>
                  <a:pt x="388398" y="309323"/>
                  <a:pt x="393863" y="309323"/>
                </a:cubicBezTo>
                <a:close/>
                <a:moveTo>
                  <a:pt x="287228" y="309323"/>
                </a:moveTo>
                <a:cubicBezTo>
                  <a:pt x="292694" y="309323"/>
                  <a:pt x="297113" y="313742"/>
                  <a:pt x="297113" y="319207"/>
                </a:cubicBezTo>
                <a:cubicBezTo>
                  <a:pt x="297113" y="331418"/>
                  <a:pt x="306997" y="341302"/>
                  <a:pt x="319207" y="341302"/>
                </a:cubicBezTo>
                <a:cubicBezTo>
                  <a:pt x="331417" y="341302"/>
                  <a:pt x="341302" y="331418"/>
                  <a:pt x="341302" y="319207"/>
                </a:cubicBezTo>
                <a:cubicBezTo>
                  <a:pt x="341302" y="313742"/>
                  <a:pt x="345721" y="309323"/>
                  <a:pt x="351186" y="309323"/>
                </a:cubicBezTo>
                <a:cubicBezTo>
                  <a:pt x="356652" y="309323"/>
                  <a:pt x="361071" y="313742"/>
                  <a:pt x="361071" y="319207"/>
                </a:cubicBezTo>
                <a:cubicBezTo>
                  <a:pt x="361071" y="342232"/>
                  <a:pt x="342232" y="361071"/>
                  <a:pt x="319207" y="361071"/>
                </a:cubicBezTo>
                <a:cubicBezTo>
                  <a:pt x="296182" y="361071"/>
                  <a:pt x="277344" y="342349"/>
                  <a:pt x="277344" y="319207"/>
                </a:cubicBezTo>
                <a:cubicBezTo>
                  <a:pt x="277344" y="313742"/>
                  <a:pt x="281763" y="309323"/>
                  <a:pt x="287228" y="309323"/>
                </a:cubicBezTo>
                <a:close/>
                <a:moveTo>
                  <a:pt x="9884" y="255947"/>
                </a:moveTo>
                <a:lnTo>
                  <a:pt x="73842" y="255947"/>
                </a:lnTo>
                <a:cubicBezTo>
                  <a:pt x="79308" y="255947"/>
                  <a:pt x="83727" y="260366"/>
                  <a:pt x="83727" y="265831"/>
                </a:cubicBezTo>
                <a:cubicBezTo>
                  <a:pt x="83727" y="271297"/>
                  <a:pt x="79308" y="275716"/>
                  <a:pt x="73842" y="275716"/>
                </a:cubicBezTo>
                <a:lnTo>
                  <a:pt x="9884" y="275716"/>
                </a:lnTo>
                <a:cubicBezTo>
                  <a:pt x="4419" y="275716"/>
                  <a:pt x="0" y="271297"/>
                  <a:pt x="0" y="265831"/>
                </a:cubicBezTo>
                <a:cubicBezTo>
                  <a:pt x="0" y="260366"/>
                  <a:pt x="4419" y="255947"/>
                  <a:pt x="9884" y="255947"/>
                </a:cubicBezTo>
                <a:close/>
                <a:moveTo>
                  <a:pt x="31164" y="191989"/>
                </a:moveTo>
                <a:lnTo>
                  <a:pt x="116519" y="191989"/>
                </a:lnTo>
                <a:cubicBezTo>
                  <a:pt x="121984" y="191989"/>
                  <a:pt x="126403" y="196408"/>
                  <a:pt x="126403" y="201873"/>
                </a:cubicBezTo>
                <a:cubicBezTo>
                  <a:pt x="126403" y="207339"/>
                  <a:pt x="121984" y="211758"/>
                  <a:pt x="116519" y="211758"/>
                </a:cubicBezTo>
                <a:lnTo>
                  <a:pt x="31164" y="211758"/>
                </a:lnTo>
                <a:cubicBezTo>
                  <a:pt x="25699" y="211758"/>
                  <a:pt x="21280" y="207339"/>
                  <a:pt x="21280" y="201873"/>
                </a:cubicBezTo>
                <a:cubicBezTo>
                  <a:pt x="21280" y="196408"/>
                  <a:pt x="25699" y="191989"/>
                  <a:pt x="31164" y="191989"/>
                </a:cubicBezTo>
                <a:close/>
                <a:moveTo>
                  <a:pt x="9884" y="127915"/>
                </a:moveTo>
                <a:lnTo>
                  <a:pt x="73842" y="127915"/>
                </a:lnTo>
                <a:cubicBezTo>
                  <a:pt x="79308" y="127915"/>
                  <a:pt x="83727" y="132334"/>
                  <a:pt x="83727" y="137799"/>
                </a:cubicBezTo>
                <a:cubicBezTo>
                  <a:pt x="83727" y="143265"/>
                  <a:pt x="79308" y="147684"/>
                  <a:pt x="73842" y="147684"/>
                </a:cubicBezTo>
                <a:lnTo>
                  <a:pt x="9884" y="147684"/>
                </a:lnTo>
                <a:cubicBezTo>
                  <a:pt x="4419" y="147684"/>
                  <a:pt x="0" y="143265"/>
                  <a:pt x="0" y="137799"/>
                </a:cubicBezTo>
                <a:cubicBezTo>
                  <a:pt x="0" y="132334"/>
                  <a:pt x="4419" y="127915"/>
                  <a:pt x="9884" y="127915"/>
                </a:cubicBezTo>
                <a:close/>
                <a:moveTo>
                  <a:pt x="511196" y="83727"/>
                </a:moveTo>
                <a:lnTo>
                  <a:pt x="510382" y="165128"/>
                </a:lnTo>
                <a:cubicBezTo>
                  <a:pt x="510382" y="170012"/>
                  <a:pt x="513522" y="174430"/>
                  <a:pt x="518174" y="175942"/>
                </a:cubicBezTo>
                <a:lnTo>
                  <a:pt x="618529" y="209433"/>
                </a:lnTo>
                <a:lnTo>
                  <a:pt x="618646" y="209433"/>
                </a:lnTo>
                <a:lnTo>
                  <a:pt x="618646" y="201874"/>
                </a:lnTo>
                <a:cubicBezTo>
                  <a:pt x="618646" y="196409"/>
                  <a:pt x="617250" y="191525"/>
                  <a:pt x="614110" y="186175"/>
                </a:cubicBezTo>
                <a:lnTo>
                  <a:pt x="553874" y="83727"/>
                </a:lnTo>
                <a:close/>
                <a:moveTo>
                  <a:pt x="340488" y="83726"/>
                </a:moveTo>
                <a:lnTo>
                  <a:pt x="340488" y="83842"/>
                </a:lnTo>
                <a:lnTo>
                  <a:pt x="339674" y="169895"/>
                </a:lnTo>
                <a:lnTo>
                  <a:pt x="447123" y="170709"/>
                </a:lnTo>
                <a:lnTo>
                  <a:pt x="447937" y="169895"/>
                </a:lnTo>
                <a:lnTo>
                  <a:pt x="447937" y="84540"/>
                </a:lnTo>
                <a:close/>
                <a:moveTo>
                  <a:pt x="169895" y="83726"/>
                </a:moveTo>
                <a:lnTo>
                  <a:pt x="169895" y="83842"/>
                </a:lnTo>
                <a:lnTo>
                  <a:pt x="169081" y="169895"/>
                </a:lnTo>
                <a:lnTo>
                  <a:pt x="276530" y="170709"/>
                </a:lnTo>
                <a:lnTo>
                  <a:pt x="277344" y="169895"/>
                </a:lnTo>
                <a:lnTo>
                  <a:pt x="277344" y="84540"/>
                </a:lnTo>
                <a:close/>
                <a:moveTo>
                  <a:pt x="31164" y="63957"/>
                </a:moveTo>
                <a:lnTo>
                  <a:pt x="116519" y="63957"/>
                </a:lnTo>
                <a:cubicBezTo>
                  <a:pt x="121984" y="63957"/>
                  <a:pt x="126403" y="68376"/>
                  <a:pt x="126403" y="73841"/>
                </a:cubicBezTo>
                <a:cubicBezTo>
                  <a:pt x="126403" y="79307"/>
                  <a:pt x="121984" y="83726"/>
                  <a:pt x="116519" y="83726"/>
                </a:cubicBezTo>
                <a:lnTo>
                  <a:pt x="31164" y="83726"/>
                </a:lnTo>
                <a:cubicBezTo>
                  <a:pt x="25699" y="83726"/>
                  <a:pt x="21280" y="79307"/>
                  <a:pt x="21280" y="73841"/>
                </a:cubicBezTo>
                <a:cubicBezTo>
                  <a:pt x="21280" y="68376"/>
                  <a:pt x="25699" y="63957"/>
                  <a:pt x="31164" y="63957"/>
                </a:cubicBezTo>
                <a:close/>
                <a:moveTo>
                  <a:pt x="340488" y="63841"/>
                </a:moveTo>
                <a:lnTo>
                  <a:pt x="447123" y="63841"/>
                </a:lnTo>
                <a:cubicBezTo>
                  <a:pt x="458519" y="63841"/>
                  <a:pt x="467706" y="73144"/>
                  <a:pt x="467706" y="84424"/>
                </a:cubicBezTo>
                <a:lnTo>
                  <a:pt x="467706" y="169778"/>
                </a:lnTo>
                <a:cubicBezTo>
                  <a:pt x="467706" y="181175"/>
                  <a:pt x="458403" y="190361"/>
                  <a:pt x="447123" y="190361"/>
                </a:cubicBezTo>
                <a:lnTo>
                  <a:pt x="340488" y="190361"/>
                </a:lnTo>
                <a:cubicBezTo>
                  <a:pt x="329092" y="190361"/>
                  <a:pt x="319905" y="181058"/>
                  <a:pt x="319905" y="169778"/>
                </a:cubicBezTo>
                <a:lnTo>
                  <a:pt x="319905" y="84424"/>
                </a:lnTo>
                <a:cubicBezTo>
                  <a:pt x="319905" y="73028"/>
                  <a:pt x="329208" y="63841"/>
                  <a:pt x="340488" y="63841"/>
                </a:cubicBezTo>
                <a:close/>
                <a:moveTo>
                  <a:pt x="169895" y="63841"/>
                </a:moveTo>
                <a:lnTo>
                  <a:pt x="276530" y="63841"/>
                </a:lnTo>
                <a:cubicBezTo>
                  <a:pt x="287926" y="63841"/>
                  <a:pt x="297113" y="73144"/>
                  <a:pt x="297113" y="84424"/>
                </a:cubicBezTo>
                <a:lnTo>
                  <a:pt x="297113" y="169778"/>
                </a:lnTo>
                <a:cubicBezTo>
                  <a:pt x="297113" y="181175"/>
                  <a:pt x="287810" y="190361"/>
                  <a:pt x="276530" y="190361"/>
                </a:cubicBezTo>
                <a:lnTo>
                  <a:pt x="169895" y="190361"/>
                </a:lnTo>
                <a:cubicBezTo>
                  <a:pt x="158499" y="190361"/>
                  <a:pt x="149312" y="181058"/>
                  <a:pt x="149312" y="169778"/>
                </a:cubicBezTo>
                <a:lnTo>
                  <a:pt x="149312" y="84424"/>
                </a:lnTo>
                <a:cubicBezTo>
                  <a:pt x="149312" y="73028"/>
                  <a:pt x="158615" y="63841"/>
                  <a:pt x="169895" y="63841"/>
                </a:cubicBezTo>
                <a:close/>
                <a:moveTo>
                  <a:pt x="95238" y="0"/>
                </a:moveTo>
                <a:lnTo>
                  <a:pt x="503522" y="0"/>
                </a:lnTo>
                <a:cubicBezTo>
                  <a:pt x="518290" y="0"/>
                  <a:pt x="532128" y="7908"/>
                  <a:pt x="539570" y="20699"/>
                </a:cubicBezTo>
                <a:lnTo>
                  <a:pt x="631088" y="176175"/>
                </a:lnTo>
                <a:lnTo>
                  <a:pt x="630972" y="176291"/>
                </a:lnTo>
                <a:cubicBezTo>
                  <a:pt x="635856" y="184780"/>
                  <a:pt x="638182" y="192920"/>
                  <a:pt x="638182" y="201990"/>
                </a:cubicBezTo>
                <a:lnTo>
                  <a:pt x="638182" y="308626"/>
                </a:lnTo>
                <a:cubicBezTo>
                  <a:pt x="638182" y="325836"/>
                  <a:pt x="624227" y="339791"/>
                  <a:pt x="607017" y="339791"/>
                </a:cubicBezTo>
                <a:lnTo>
                  <a:pt x="500382" y="339791"/>
                </a:lnTo>
                <a:cubicBezTo>
                  <a:pt x="494916" y="339791"/>
                  <a:pt x="490497" y="335372"/>
                  <a:pt x="490497" y="329906"/>
                </a:cubicBezTo>
                <a:lnTo>
                  <a:pt x="490497" y="319208"/>
                </a:lnTo>
                <a:cubicBezTo>
                  <a:pt x="490497" y="306998"/>
                  <a:pt x="480613" y="297113"/>
                  <a:pt x="468403" y="297113"/>
                </a:cubicBezTo>
                <a:lnTo>
                  <a:pt x="276413" y="297113"/>
                </a:lnTo>
                <a:cubicBezTo>
                  <a:pt x="264203" y="297113"/>
                  <a:pt x="254319" y="306998"/>
                  <a:pt x="254319" y="319208"/>
                </a:cubicBezTo>
                <a:lnTo>
                  <a:pt x="254319" y="329906"/>
                </a:lnTo>
                <a:cubicBezTo>
                  <a:pt x="254319" y="335372"/>
                  <a:pt x="249900" y="339791"/>
                  <a:pt x="244434" y="339791"/>
                </a:cubicBezTo>
                <a:lnTo>
                  <a:pt x="73841" y="339791"/>
                </a:lnTo>
                <a:cubicBezTo>
                  <a:pt x="68376" y="339791"/>
                  <a:pt x="63957" y="335372"/>
                  <a:pt x="63957" y="329906"/>
                </a:cubicBezTo>
                <a:cubicBezTo>
                  <a:pt x="63957" y="324441"/>
                  <a:pt x="68376" y="320022"/>
                  <a:pt x="73841" y="320022"/>
                </a:cubicBezTo>
                <a:lnTo>
                  <a:pt x="234782" y="320022"/>
                </a:lnTo>
                <a:lnTo>
                  <a:pt x="234782" y="319208"/>
                </a:lnTo>
                <a:cubicBezTo>
                  <a:pt x="234782" y="296183"/>
                  <a:pt x="253505" y="277344"/>
                  <a:pt x="276646" y="277344"/>
                </a:cubicBezTo>
                <a:lnTo>
                  <a:pt x="468635" y="277344"/>
                </a:lnTo>
                <a:cubicBezTo>
                  <a:pt x="491660" y="277344"/>
                  <a:pt x="510499" y="296067"/>
                  <a:pt x="510499" y="319208"/>
                </a:cubicBezTo>
                <a:lnTo>
                  <a:pt x="510499" y="320022"/>
                </a:lnTo>
                <a:lnTo>
                  <a:pt x="607249" y="320022"/>
                </a:lnTo>
                <a:cubicBezTo>
                  <a:pt x="613529" y="320022"/>
                  <a:pt x="618646" y="314905"/>
                  <a:pt x="618646" y="308626"/>
                </a:cubicBezTo>
                <a:lnTo>
                  <a:pt x="618646" y="230481"/>
                </a:lnTo>
                <a:lnTo>
                  <a:pt x="512010" y="194897"/>
                </a:lnTo>
                <a:cubicBezTo>
                  <a:pt x="499219" y="190594"/>
                  <a:pt x="490614" y="178733"/>
                  <a:pt x="490614" y="165244"/>
                </a:cubicBezTo>
                <a:lnTo>
                  <a:pt x="490614" y="84657"/>
                </a:lnTo>
                <a:cubicBezTo>
                  <a:pt x="490614" y="73261"/>
                  <a:pt x="499917" y="64074"/>
                  <a:pt x="511196" y="64074"/>
                </a:cubicBezTo>
                <a:lnTo>
                  <a:pt x="542245" y="64074"/>
                </a:lnTo>
                <a:lnTo>
                  <a:pt x="522593" y="30700"/>
                </a:lnTo>
                <a:cubicBezTo>
                  <a:pt x="518639" y="23955"/>
                  <a:pt x="511313" y="19769"/>
                  <a:pt x="503522" y="19769"/>
                </a:cubicBezTo>
                <a:lnTo>
                  <a:pt x="95238" y="19769"/>
                </a:lnTo>
                <a:cubicBezTo>
                  <a:pt x="89773" y="19769"/>
                  <a:pt x="85354" y="15350"/>
                  <a:pt x="85354" y="9884"/>
                </a:cubicBezTo>
                <a:cubicBezTo>
                  <a:pt x="85354" y="4419"/>
                  <a:pt x="89773" y="0"/>
                  <a:pt x="95238" y="0"/>
                </a:cubicBezTo>
                <a:close/>
              </a:path>
            </a:pathLst>
          </a:custGeom>
          <a:solidFill>
            <a:schemeClr val="accent6"/>
          </a:solidFill>
          <a:ln w="11603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135" name="Gruppieren 134">
            <a:extLst>
              <a:ext uri="{FF2B5EF4-FFF2-40B4-BE49-F238E27FC236}">
                <a16:creationId xmlns:a16="http://schemas.microsoft.com/office/drawing/2014/main" id="{D86C3497-4EE6-ABFD-8E86-9D8E3EA67165}"/>
              </a:ext>
            </a:extLst>
          </p:cNvPr>
          <p:cNvGrpSpPr/>
          <p:nvPr/>
        </p:nvGrpSpPr>
        <p:grpSpPr>
          <a:xfrm>
            <a:off x="7237366" y="5124538"/>
            <a:ext cx="555271" cy="555108"/>
            <a:chOff x="7136607" y="5124538"/>
            <a:chExt cx="555271" cy="555108"/>
          </a:xfrm>
        </p:grpSpPr>
        <p:sp>
          <p:nvSpPr>
            <p:cNvPr id="131" name="Freihandform: Form 130">
              <a:extLst>
                <a:ext uri="{FF2B5EF4-FFF2-40B4-BE49-F238E27FC236}">
                  <a16:creationId xmlns:a16="http://schemas.microsoft.com/office/drawing/2014/main" id="{AB0D42BE-ECA2-4B9C-6337-F923ED9CE3AA}"/>
                </a:ext>
              </a:extLst>
            </p:cNvPr>
            <p:cNvSpPr/>
            <p:nvPr/>
          </p:nvSpPr>
          <p:spPr>
            <a:xfrm>
              <a:off x="7245204" y="5411354"/>
              <a:ext cx="159813" cy="159813"/>
            </a:xfrm>
            <a:custGeom>
              <a:avLst/>
              <a:gdLst>
                <a:gd name="connsiteX0" fmla="*/ 79907 w 159813"/>
                <a:gd name="connsiteY0" fmla="*/ 0 h 159813"/>
                <a:gd name="connsiteX1" fmla="*/ 0 w 159813"/>
                <a:gd name="connsiteY1" fmla="*/ 79907 h 159813"/>
                <a:gd name="connsiteX2" fmla="*/ 79907 w 159813"/>
                <a:gd name="connsiteY2" fmla="*/ 159813 h 159813"/>
                <a:gd name="connsiteX3" fmla="*/ 159813 w 159813"/>
                <a:gd name="connsiteY3" fmla="*/ 79907 h 159813"/>
                <a:gd name="connsiteX4" fmla="*/ 79907 w 159813"/>
                <a:gd name="connsiteY4" fmla="*/ 0 h 159813"/>
                <a:gd name="connsiteX5" fmla="*/ 79907 w 159813"/>
                <a:gd name="connsiteY5" fmla="*/ 139540 h 159813"/>
                <a:gd name="connsiteX6" fmla="*/ 20154 w 159813"/>
                <a:gd name="connsiteY6" fmla="*/ 79788 h 159813"/>
                <a:gd name="connsiteX7" fmla="*/ 79907 w 159813"/>
                <a:gd name="connsiteY7" fmla="*/ 20036 h 159813"/>
                <a:gd name="connsiteX8" fmla="*/ 139659 w 159813"/>
                <a:gd name="connsiteY8" fmla="*/ 79788 h 159813"/>
                <a:gd name="connsiteX9" fmla="*/ 79907 w 159813"/>
                <a:gd name="connsiteY9" fmla="*/ 139540 h 15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9813" h="159813">
                  <a:moveTo>
                    <a:pt x="79907" y="0"/>
                  </a:moveTo>
                  <a:cubicBezTo>
                    <a:pt x="35922" y="0"/>
                    <a:pt x="0" y="35804"/>
                    <a:pt x="0" y="79907"/>
                  </a:cubicBezTo>
                  <a:cubicBezTo>
                    <a:pt x="0" y="124009"/>
                    <a:pt x="35804" y="159813"/>
                    <a:pt x="79907" y="159813"/>
                  </a:cubicBezTo>
                  <a:cubicBezTo>
                    <a:pt x="124009" y="159813"/>
                    <a:pt x="159813" y="124009"/>
                    <a:pt x="159813" y="79907"/>
                  </a:cubicBezTo>
                  <a:cubicBezTo>
                    <a:pt x="159813" y="35804"/>
                    <a:pt x="124009" y="0"/>
                    <a:pt x="79907" y="0"/>
                  </a:cubicBezTo>
                  <a:close/>
                  <a:moveTo>
                    <a:pt x="79907" y="139540"/>
                  </a:moveTo>
                  <a:cubicBezTo>
                    <a:pt x="46948" y="139540"/>
                    <a:pt x="20154" y="112746"/>
                    <a:pt x="20154" y="79788"/>
                  </a:cubicBezTo>
                  <a:cubicBezTo>
                    <a:pt x="20154" y="46830"/>
                    <a:pt x="46948" y="20036"/>
                    <a:pt x="79907" y="20036"/>
                  </a:cubicBezTo>
                  <a:cubicBezTo>
                    <a:pt x="112865" y="20036"/>
                    <a:pt x="139659" y="46830"/>
                    <a:pt x="139659" y="79788"/>
                  </a:cubicBezTo>
                  <a:cubicBezTo>
                    <a:pt x="139659" y="112746"/>
                    <a:pt x="112865" y="139540"/>
                    <a:pt x="79907" y="139540"/>
                  </a:cubicBezTo>
                  <a:close/>
                </a:path>
              </a:pathLst>
            </a:custGeom>
            <a:solidFill>
              <a:schemeClr val="accent6"/>
            </a:solidFill>
            <a:ln w="117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2" name="Freihandform: Form 131">
              <a:extLst>
                <a:ext uri="{FF2B5EF4-FFF2-40B4-BE49-F238E27FC236}">
                  <a16:creationId xmlns:a16="http://schemas.microsoft.com/office/drawing/2014/main" id="{0D5368B4-785F-E4D1-2758-D80025F0BA83}"/>
                </a:ext>
              </a:extLst>
            </p:cNvPr>
            <p:cNvSpPr/>
            <p:nvPr/>
          </p:nvSpPr>
          <p:spPr>
            <a:xfrm>
              <a:off x="7136607" y="5302787"/>
              <a:ext cx="377007" cy="376859"/>
            </a:xfrm>
            <a:custGeom>
              <a:avLst/>
              <a:gdLst>
                <a:gd name="connsiteX0" fmla="*/ 365863 w 377007"/>
                <a:gd name="connsiteY0" fmla="*/ 149351 h 376859"/>
                <a:gd name="connsiteX1" fmla="*/ 331363 w 377007"/>
                <a:gd name="connsiteY1" fmla="*/ 144371 h 376859"/>
                <a:gd name="connsiteX2" fmla="*/ 320693 w 377007"/>
                <a:gd name="connsiteY2" fmla="*/ 118526 h 376859"/>
                <a:gd name="connsiteX3" fmla="*/ 341559 w 377007"/>
                <a:gd name="connsiteY3" fmla="*/ 90666 h 376859"/>
                <a:gd name="connsiteX4" fmla="*/ 341678 w 377007"/>
                <a:gd name="connsiteY4" fmla="*/ 78810 h 376859"/>
                <a:gd name="connsiteX5" fmla="*/ 298168 w 377007"/>
                <a:gd name="connsiteY5" fmla="*/ 35300 h 376859"/>
                <a:gd name="connsiteX6" fmla="*/ 286194 w 377007"/>
                <a:gd name="connsiteY6" fmla="*/ 35419 h 376859"/>
                <a:gd name="connsiteX7" fmla="*/ 258333 w 377007"/>
                <a:gd name="connsiteY7" fmla="*/ 56284 h 376859"/>
                <a:gd name="connsiteX8" fmla="*/ 232488 w 377007"/>
                <a:gd name="connsiteY8" fmla="*/ 45614 h 376859"/>
                <a:gd name="connsiteX9" fmla="*/ 227508 w 377007"/>
                <a:gd name="connsiteY9" fmla="*/ 11115 h 376859"/>
                <a:gd name="connsiteX10" fmla="*/ 219210 w 377007"/>
                <a:gd name="connsiteY10" fmla="*/ 2579 h 376859"/>
                <a:gd name="connsiteX11" fmla="*/ 157679 w 377007"/>
                <a:gd name="connsiteY11" fmla="*/ 2579 h 376859"/>
                <a:gd name="connsiteX12" fmla="*/ 149380 w 377007"/>
                <a:gd name="connsiteY12" fmla="*/ 11115 h 376859"/>
                <a:gd name="connsiteX13" fmla="*/ 144401 w 377007"/>
                <a:gd name="connsiteY13" fmla="*/ 45614 h 376859"/>
                <a:gd name="connsiteX14" fmla="*/ 118556 w 377007"/>
                <a:gd name="connsiteY14" fmla="*/ 56284 h 376859"/>
                <a:gd name="connsiteX15" fmla="*/ 90695 w 377007"/>
                <a:gd name="connsiteY15" fmla="*/ 35419 h 376859"/>
                <a:gd name="connsiteX16" fmla="*/ 78721 w 377007"/>
                <a:gd name="connsiteY16" fmla="*/ 35300 h 376859"/>
                <a:gd name="connsiteX17" fmla="*/ 35211 w 377007"/>
                <a:gd name="connsiteY17" fmla="*/ 78810 h 376859"/>
                <a:gd name="connsiteX18" fmla="*/ 35330 w 377007"/>
                <a:gd name="connsiteY18" fmla="*/ 90666 h 376859"/>
                <a:gd name="connsiteX19" fmla="*/ 56195 w 377007"/>
                <a:gd name="connsiteY19" fmla="*/ 118526 h 376859"/>
                <a:gd name="connsiteX20" fmla="*/ 45525 w 377007"/>
                <a:gd name="connsiteY20" fmla="*/ 144371 h 376859"/>
                <a:gd name="connsiteX21" fmla="*/ 11026 w 377007"/>
                <a:gd name="connsiteY21" fmla="*/ 149351 h 376859"/>
                <a:gd name="connsiteX22" fmla="*/ 2490 w 377007"/>
                <a:gd name="connsiteY22" fmla="*/ 157650 h 376859"/>
                <a:gd name="connsiteX23" fmla="*/ 0 w 377007"/>
                <a:gd name="connsiteY23" fmla="*/ 188474 h 376859"/>
                <a:gd name="connsiteX24" fmla="*/ 2490 w 377007"/>
                <a:gd name="connsiteY24" fmla="*/ 219299 h 376859"/>
                <a:gd name="connsiteX25" fmla="*/ 11026 w 377007"/>
                <a:gd name="connsiteY25" fmla="*/ 227597 h 376859"/>
                <a:gd name="connsiteX26" fmla="*/ 45525 w 377007"/>
                <a:gd name="connsiteY26" fmla="*/ 232577 h 376859"/>
                <a:gd name="connsiteX27" fmla="*/ 56195 w 377007"/>
                <a:gd name="connsiteY27" fmla="*/ 258422 h 376859"/>
                <a:gd name="connsiteX28" fmla="*/ 35330 w 377007"/>
                <a:gd name="connsiteY28" fmla="*/ 286282 h 376859"/>
                <a:gd name="connsiteX29" fmla="*/ 35211 w 377007"/>
                <a:gd name="connsiteY29" fmla="*/ 298138 h 376859"/>
                <a:gd name="connsiteX30" fmla="*/ 78721 w 377007"/>
                <a:gd name="connsiteY30" fmla="*/ 341648 h 376859"/>
                <a:gd name="connsiteX31" fmla="*/ 90695 w 377007"/>
                <a:gd name="connsiteY31" fmla="*/ 341529 h 376859"/>
                <a:gd name="connsiteX32" fmla="*/ 118556 w 377007"/>
                <a:gd name="connsiteY32" fmla="*/ 320664 h 376859"/>
                <a:gd name="connsiteX33" fmla="*/ 144401 w 377007"/>
                <a:gd name="connsiteY33" fmla="*/ 331334 h 376859"/>
                <a:gd name="connsiteX34" fmla="*/ 149380 w 377007"/>
                <a:gd name="connsiteY34" fmla="*/ 365833 h 376859"/>
                <a:gd name="connsiteX35" fmla="*/ 157679 w 377007"/>
                <a:gd name="connsiteY35" fmla="*/ 374369 h 376859"/>
                <a:gd name="connsiteX36" fmla="*/ 188504 w 377007"/>
                <a:gd name="connsiteY36" fmla="*/ 376859 h 376859"/>
                <a:gd name="connsiteX37" fmla="*/ 219328 w 377007"/>
                <a:gd name="connsiteY37" fmla="*/ 374369 h 376859"/>
                <a:gd name="connsiteX38" fmla="*/ 227627 w 377007"/>
                <a:gd name="connsiteY38" fmla="*/ 365833 h 376859"/>
                <a:gd name="connsiteX39" fmla="*/ 232606 w 377007"/>
                <a:gd name="connsiteY39" fmla="*/ 331334 h 376859"/>
                <a:gd name="connsiteX40" fmla="*/ 258452 w 377007"/>
                <a:gd name="connsiteY40" fmla="*/ 320664 h 376859"/>
                <a:gd name="connsiteX41" fmla="*/ 286312 w 377007"/>
                <a:gd name="connsiteY41" fmla="*/ 341529 h 376859"/>
                <a:gd name="connsiteX42" fmla="*/ 298286 w 377007"/>
                <a:gd name="connsiteY42" fmla="*/ 341648 h 376859"/>
                <a:gd name="connsiteX43" fmla="*/ 341796 w 377007"/>
                <a:gd name="connsiteY43" fmla="*/ 298138 h 376859"/>
                <a:gd name="connsiteX44" fmla="*/ 341678 w 377007"/>
                <a:gd name="connsiteY44" fmla="*/ 286164 h 376859"/>
                <a:gd name="connsiteX45" fmla="*/ 320812 w 377007"/>
                <a:gd name="connsiteY45" fmla="*/ 258303 h 376859"/>
                <a:gd name="connsiteX46" fmla="*/ 331482 w 377007"/>
                <a:gd name="connsiteY46" fmla="*/ 232458 h 376859"/>
                <a:gd name="connsiteX47" fmla="*/ 365982 w 377007"/>
                <a:gd name="connsiteY47" fmla="*/ 227479 h 376859"/>
                <a:gd name="connsiteX48" fmla="*/ 374518 w 377007"/>
                <a:gd name="connsiteY48" fmla="*/ 219061 h 376859"/>
                <a:gd name="connsiteX49" fmla="*/ 377007 w 377007"/>
                <a:gd name="connsiteY49" fmla="*/ 188237 h 376859"/>
                <a:gd name="connsiteX50" fmla="*/ 374518 w 377007"/>
                <a:gd name="connsiteY50" fmla="*/ 157412 h 376859"/>
                <a:gd name="connsiteX51" fmla="*/ 365982 w 377007"/>
                <a:gd name="connsiteY51" fmla="*/ 148995 h 376859"/>
                <a:gd name="connsiteX52" fmla="*/ 355549 w 377007"/>
                <a:gd name="connsiteY52" fmla="*/ 208747 h 376859"/>
                <a:gd name="connsiteX53" fmla="*/ 322116 w 377007"/>
                <a:gd name="connsiteY53" fmla="*/ 213489 h 376859"/>
                <a:gd name="connsiteX54" fmla="*/ 313817 w 377007"/>
                <a:gd name="connsiteY54" fmla="*/ 220958 h 376859"/>
                <a:gd name="connsiteX55" fmla="*/ 300065 w 377007"/>
                <a:gd name="connsiteY55" fmla="*/ 254035 h 376859"/>
                <a:gd name="connsiteX56" fmla="*/ 300657 w 377007"/>
                <a:gd name="connsiteY56" fmla="*/ 265180 h 376859"/>
                <a:gd name="connsiteX57" fmla="*/ 320930 w 377007"/>
                <a:gd name="connsiteY57" fmla="*/ 292210 h 376859"/>
                <a:gd name="connsiteX58" fmla="*/ 292240 w 377007"/>
                <a:gd name="connsiteY58" fmla="*/ 320782 h 376859"/>
                <a:gd name="connsiteX59" fmla="*/ 265209 w 377007"/>
                <a:gd name="connsiteY59" fmla="*/ 300509 h 376859"/>
                <a:gd name="connsiteX60" fmla="*/ 254065 w 377007"/>
                <a:gd name="connsiteY60" fmla="*/ 299916 h 376859"/>
                <a:gd name="connsiteX61" fmla="*/ 220988 w 377007"/>
                <a:gd name="connsiteY61" fmla="*/ 313669 h 376859"/>
                <a:gd name="connsiteX62" fmla="*/ 213519 w 377007"/>
                <a:gd name="connsiteY62" fmla="*/ 321968 h 376859"/>
                <a:gd name="connsiteX63" fmla="*/ 208777 w 377007"/>
                <a:gd name="connsiteY63" fmla="*/ 355519 h 376859"/>
                <a:gd name="connsiteX64" fmla="*/ 168231 w 377007"/>
                <a:gd name="connsiteY64" fmla="*/ 355519 h 376859"/>
                <a:gd name="connsiteX65" fmla="*/ 163488 w 377007"/>
                <a:gd name="connsiteY65" fmla="*/ 321968 h 376859"/>
                <a:gd name="connsiteX66" fmla="*/ 156019 w 377007"/>
                <a:gd name="connsiteY66" fmla="*/ 313669 h 376859"/>
                <a:gd name="connsiteX67" fmla="*/ 122942 w 377007"/>
                <a:gd name="connsiteY67" fmla="*/ 299916 h 376859"/>
                <a:gd name="connsiteX68" fmla="*/ 111798 w 377007"/>
                <a:gd name="connsiteY68" fmla="*/ 300509 h 376859"/>
                <a:gd name="connsiteX69" fmla="*/ 84767 w 377007"/>
                <a:gd name="connsiteY69" fmla="*/ 320782 h 376859"/>
                <a:gd name="connsiteX70" fmla="*/ 56195 w 377007"/>
                <a:gd name="connsiteY70" fmla="*/ 292210 h 376859"/>
                <a:gd name="connsiteX71" fmla="*/ 76468 w 377007"/>
                <a:gd name="connsiteY71" fmla="*/ 265180 h 376859"/>
                <a:gd name="connsiteX72" fmla="*/ 77061 w 377007"/>
                <a:gd name="connsiteY72" fmla="*/ 254035 h 376859"/>
                <a:gd name="connsiteX73" fmla="*/ 63309 w 377007"/>
                <a:gd name="connsiteY73" fmla="*/ 220958 h 376859"/>
                <a:gd name="connsiteX74" fmla="*/ 55010 w 377007"/>
                <a:gd name="connsiteY74" fmla="*/ 213489 h 376859"/>
                <a:gd name="connsiteX75" fmla="*/ 21459 w 377007"/>
                <a:gd name="connsiteY75" fmla="*/ 208747 h 376859"/>
                <a:gd name="connsiteX76" fmla="*/ 20273 w 377007"/>
                <a:gd name="connsiteY76" fmla="*/ 188474 h 376859"/>
                <a:gd name="connsiteX77" fmla="*/ 21459 w 377007"/>
                <a:gd name="connsiteY77" fmla="*/ 168201 h 376859"/>
                <a:gd name="connsiteX78" fmla="*/ 54891 w 377007"/>
                <a:gd name="connsiteY78" fmla="*/ 163459 h 376859"/>
                <a:gd name="connsiteX79" fmla="*/ 63190 w 377007"/>
                <a:gd name="connsiteY79" fmla="*/ 155990 h 376859"/>
                <a:gd name="connsiteX80" fmla="*/ 76943 w 377007"/>
                <a:gd name="connsiteY80" fmla="*/ 122913 h 376859"/>
                <a:gd name="connsiteX81" fmla="*/ 76350 w 377007"/>
                <a:gd name="connsiteY81" fmla="*/ 111768 h 376859"/>
                <a:gd name="connsiteX82" fmla="*/ 56077 w 377007"/>
                <a:gd name="connsiteY82" fmla="*/ 84738 h 376859"/>
                <a:gd name="connsiteX83" fmla="*/ 84649 w 377007"/>
                <a:gd name="connsiteY83" fmla="*/ 56047 h 376859"/>
                <a:gd name="connsiteX84" fmla="*/ 111680 w 377007"/>
                <a:gd name="connsiteY84" fmla="*/ 76320 h 376859"/>
                <a:gd name="connsiteX85" fmla="*/ 122824 w 377007"/>
                <a:gd name="connsiteY85" fmla="*/ 76913 h 376859"/>
                <a:gd name="connsiteX86" fmla="*/ 155901 w 377007"/>
                <a:gd name="connsiteY86" fmla="*/ 63161 h 376859"/>
                <a:gd name="connsiteX87" fmla="*/ 163370 w 377007"/>
                <a:gd name="connsiteY87" fmla="*/ 54862 h 376859"/>
                <a:gd name="connsiteX88" fmla="*/ 168112 w 377007"/>
                <a:gd name="connsiteY88" fmla="*/ 21429 h 376859"/>
                <a:gd name="connsiteX89" fmla="*/ 208658 w 377007"/>
                <a:gd name="connsiteY89" fmla="*/ 21429 h 376859"/>
                <a:gd name="connsiteX90" fmla="*/ 213400 w 377007"/>
                <a:gd name="connsiteY90" fmla="*/ 54862 h 376859"/>
                <a:gd name="connsiteX91" fmla="*/ 220869 w 377007"/>
                <a:gd name="connsiteY91" fmla="*/ 63161 h 376859"/>
                <a:gd name="connsiteX92" fmla="*/ 253946 w 377007"/>
                <a:gd name="connsiteY92" fmla="*/ 76913 h 376859"/>
                <a:gd name="connsiteX93" fmla="*/ 265091 w 377007"/>
                <a:gd name="connsiteY93" fmla="*/ 76320 h 376859"/>
                <a:gd name="connsiteX94" fmla="*/ 292121 w 377007"/>
                <a:gd name="connsiteY94" fmla="*/ 56047 h 376859"/>
                <a:gd name="connsiteX95" fmla="*/ 320812 w 377007"/>
                <a:gd name="connsiteY95" fmla="*/ 84738 h 376859"/>
                <a:gd name="connsiteX96" fmla="*/ 300539 w 377007"/>
                <a:gd name="connsiteY96" fmla="*/ 111768 h 376859"/>
                <a:gd name="connsiteX97" fmla="*/ 299946 w 377007"/>
                <a:gd name="connsiteY97" fmla="*/ 122913 h 376859"/>
                <a:gd name="connsiteX98" fmla="*/ 313699 w 377007"/>
                <a:gd name="connsiteY98" fmla="*/ 155990 h 376859"/>
                <a:gd name="connsiteX99" fmla="*/ 321997 w 377007"/>
                <a:gd name="connsiteY99" fmla="*/ 163459 h 376859"/>
                <a:gd name="connsiteX100" fmla="*/ 355430 w 377007"/>
                <a:gd name="connsiteY100" fmla="*/ 168201 h 376859"/>
                <a:gd name="connsiteX101" fmla="*/ 356616 w 377007"/>
                <a:gd name="connsiteY101" fmla="*/ 188474 h 376859"/>
                <a:gd name="connsiteX102" fmla="*/ 355430 w 377007"/>
                <a:gd name="connsiteY102" fmla="*/ 208747 h 37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77007" h="376859">
                  <a:moveTo>
                    <a:pt x="365863" y="149351"/>
                  </a:moveTo>
                  <a:lnTo>
                    <a:pt x="331363" y="144371"/>
                  </a:lnTo>
                  <a:cubicBezTo>
                    <a:pt x="328637" y="135361"/>
                    <a:pt x="325080" y="126706"/>
                    <a:pt x="320693" y="118526"/>
                  </a:cubicBezTo>
                  <a:lnTo>
                    <a:pt x="341559" y="90666"/>
                  </a:lnTo>
                  <a:cubicBezTo>
                    <a:pt x="344167" y="87109"/>
                    <a:pt x="344286" y="82367"/>
                    <a:pt x="341678" y="78810"/>
                  </a:cubicBezTo>
                  <a:cubicBezTo>
                    <a:pt x="329585" y="61975"/>
                    <a:pt x="314884" y="47274"/>
                    <a:pt x="298168" y="35300"/>
                  </a:cubicBezTo>
                  <a:cubicBezTo>
                    <a:pt x="294611" y="32692"/>
                    <a:pt x="289750" y="32810"/>
                    <a:pt x="286194" y="35419"/>
                  </a:cubicBezTo>
                  <a:lnTo>
                    <a:pt x="258333" y="56284"/>
                  </a:lnTo>
                  <a:cubicBezTo>
                    <a:pt x="250153" y="51898"/>
                    <a:pt x="241498" y="48341"/>
                    <a:pt x="232488" y="45614"/>
                  </a:cubicBezTo>
                  <a:lnTo>
                    <a:pt x="227508" y="11115"/>
                  </a:lnTo>
                  <a:cubicBezTo>
                    <a:pt x="226916" y="6728"/>
                    <a:pt x="223478" y="3290"/>
                    <a:pt x="219210" y="2579"/>
                  </a:cubicBezTo>
                  <a:cubicBezTo>
                    <a:pt x="198581" y="-860"/>
                    <a:pt x="178308" y="-860"/>
                    <a:pt x="157679" y="2579"/>
                  </a:cubicBezTo>
                  <a:cubicBezTo>
                    <a:pt x="153293" y="3290"/>
                    <a:pt x="149973" y="6728"/>
                    <a:pt x="149380" y="11115"/>
                  </a:cubicBezTo>
                  <a:lnTo>
                    <a:pt x="144401" y="45614"/>
                  </a:lnTo>
                  <a:cubicBezTo>
                    <a:pt x="135391" y="48341"/>
                    <a:pt x="126736" y="51898"/>
                    <a:pt x="118556" y="56284"/>
                  </a:cubicBezTo>
                  <a:lnTo>
                    <a:pt x="90695" y="35419"/>
                  </a:lnTo>
                  <a:cubicBezTo>
                    <a:pt x="87138" y="32810"/>
                    <a:pt x="82396" y="32692"/>
                    <a:pt x="78721" y="35300"/>
                  </a:cubicBezTo>
                  <a:cubicBezTo>
                    <a:pt x="61886" y="47393"/>
                    <a:pt x="47304" y="61975"/>
                    <a:pt x="35211" y="78810"/>
                  </a:cubicBezTo>
                  <a:cubicBezTo>
                    <a:pt x="32603" y="82367"/>
                    <a:pt x="32721" y="87227"/>
                    <a:pt x="35330" y="90666"/>
                  </a:cubicBezTo>
                  <a:lnTo>
                    <a:pt x="56195" y="118526"/>
                  </a:lnTo>
                  <a:cubicBezTo>
                    <a:pt x="51809" y="126825"/>
                    <a:pt x="48252" y="135361"/>
                    <a:pt x="45525" y="144371"/>
                  </a:cubicBezTo>
                  <a:lnTo>
                    <a:pt x="11026" y="149351"/>
                  </a:lnTo>
                  <a:cubicBezTo>
                    <a:pt x="6639" y="149943"/>
                    <a:pt x="3201" y="153381"/>
                    <a:pt x="2490" y="157650"/>
                  </a:cubicBezTo>
                  <a:cubicBezTo>
                    <a:pt x="830" y="167845"/>
                    <a:pt x="0" y="178278"/>
                    <a:pt x="0" y="188474"/>
                  </a:cubicBezTo>
                  <a:cubicBezTo>
                    <a:pt x="0" y="198670"/>
                    <a:pt x="830" y="208984"/>
                    <a:pt x="2490" y="219299"/>
                  </a:cubicBezTo>
                  <a:cubicBezTo>
                    <a:pt x="3201" y="223685"/>
                    <a:pt x="6639" y="227005"/>
                    <a:pt x="11026" y="227597"/>
                  </a:cubicBezTo>
                  <a:lnTo>
                    <a:pt x="45525" y="232577"/>
                  </a:lnTo>
                  <a:cubicBezTo>
                    <a:pt x="48252" y="241587"/>
                    <a:pt x="51927" y="250242"/>
                    <a:pt x="56195" y="258422"/>
                  </a:cubicBezTo>
                  <a:lnTo>
                    <a:pt x="35330" y="286282"/>
                  </a:lnTo>
                  <a:cubicBezTo>
                    <a:pt x="32721" y="289839"/>
                    <a:pt x="32603" y="294581"/>
                    <a:pt x="35211" y="298138"/>
                  </a:cubicBezTo>
                  <a:cubicBezTo>
                    <a:pt x="47304" y="314973"/>
                    <a:pt x="61886" y="329674"/>
                    <a:pt x="78721" y="341648"/>
                  </a:cubicBezTo>
                  <a:cubicBezTo>
                    <a:pt x="82278" y="344256"/>
                    <a:pt x="87138" y="344138"/>
                    <a:pt x="90695" y="341529"/>
                  </a:cubicBezTo>
                  <a:lnTo>
                    <a:pt x="118556" y="320664"/>
                  </a:lnTo>
                  <a:cubicBezTo>
                    <a:pt x="126855" y="325050"/>
                    <a:pt x="135509" y="328607"/>
                    <a:pt x="144401" y="331334"/>
                  </a:cubicBezTo>
                  <a:lnTo>
                    <a:pt x="149380" y="365833"/>
                  </a:lnTo>
                  <a:cubicBezTo>
                    <a:pt x="149973" y="370220"/>
                    <a:pt x="153411" y="373658"/>
                    <a:pt x="157679" y="374369"/>
                  </a:cubicBezTo>
                  <a:cubicBezTo>
                    <a:pt x="167875" y="376029"/>
                    <a:pt x="178308" y="376859"/>
                    <a:pt x="188504" y="376859"/>
                  </a:cubicBezTo>
                  <a:cubicBezTo>
                    <a:pt x="198699" y="376859"/>
                    <a:pt x="209014" y="376029"/>
                    <a:pt x="219328" y="374369"/>
                  </a:cubicBezTo>
                  <a:cubicBezTo>
                    <a:pt x="223715" y="373658"/>
                    <a:pt x="227034" y="370220"/>
                    <a:pt x="227627" y="365833"/>
                  </a:cubicBezTo>
                  <a:lnTo>
                    <a:pt x="232606" y="331334"/>
                  </a:lnTo>
                  <a:cubicBezTo>
                    <a:pt x="241617" y="328607"/>
                    <a:pt x="250271" y="325050"/>
                    <a:pt x="258452" y="320664"/>
                  </a:cubicBezTo>
                  <a:lnTo>
                    <a:pt x="286312" y="341529"/>
                  </a:lnTo>
                  <a:cubicBezTo>
                    <a:pt x="289869" y="344138"/>
                    <a:pt x="294611" y="344256"/>
                    <a:pt x="298286" y="341648"/>
                  </a:cubicBezTo>
                  <a:cubicBezTo>
                    <a:pt x="315121" y="329555"/>
                    <a:pt x="329704" y="314973"/>
                    <a:pt x="341796" y="298138"/>
                  </a:cubicBezTo>
                  <a:cubicBezTo>
                    <a:pt x="344404" y="294581"/>
                    <a:pt x="344286" y="289721"/>
                    <a:pt x="341678" y="286164"/>
                  </a:cubicBezTo>
                  <a:lnTo>
                    <a:pt x="320812" y="258303"/>
                  </a:lnTo>
                  <a:cubicBezTo>
                    <a:pt x="325198" y="250123"/>
                    <a:pt x="328755" y="241468"/>
                    <a:pt x="331482" y="232458"/>
                  </a:cubicBezTo>
                  <a:lnTo>
                    <a:pt x="365982" y="227479"/>
                  </a:lnTo>
                  <a:cubicBezTo>
                    <a:pt x="370368" y="226886"/>
                    <a:pt x="373806" y="223448"/>
                    <a:pt x="374518" y="219061"/>
                  </a:cubicBezTo>
                  <a:cubicBezTo>
                    <a:pt x="376177" y="208747"/>
                    <a:pt x="377007" y="198433"/>
                    <a:pt x="377007" y="188237"/>
                  </a:cubicBezTo>
                  <a:cubicBezTo>
                    <a:pt x="377007" y="178041"/>
                    <a:pt x="376177" y="167727"/>
                    <a:pt x="374518" y="157412"/>
                  </a:cubicBezTo>
                  <a:cubicBezTo>
                    <a:pt x="373806" y="153026"/>
                    <a:pt x="370368" y="149706"/>
                    <a:pt x="365982" y="148995"/>
                  </a:cubicBezTo>
                  <a:close/>
                  <a:moveTo>
                    <a:pt x="355549" y="208747"/>
                  </a:moveTo>
                  <a:lnTo>
                    <a:pt x="322116" y="213489"/>
                  </a:lnTo>
                  <a:cubicBezTo>
                    <a:pt x="318085" y="214082"/>
                    <a:pt x="314766" y="217046"/>
                    <a:pt x="313817" y="220958"/>
                  </a:cubicBezTo>
                  <a:cubicBezTo>
                    <a:pt x="310735" y="232695"/>
                    <a:pt x="306230" y="243840"/>
                    <a:pt x="300065" y="254035"/>
                  </a:cubicBezTo>
                  <a:cubicBezTo>
                    <a:pt x="298049" y="257592"/>
                    <a:pt x="298286" y="261979"/>
                    <a:pt x="300657" y="265180"/>
                  </a:cubicBezTo>
                  <a:lnTo>
                    <a:pt x="320930" y="292210"/>
                  </a:lnTo>
                  <a:cubicBezTo>
                    <a:pt x="312513" y="302880"/>
                    <a:pt x="302910" y="312483"/>
                    <a:pt x="292240" y="320782"/>
                  </a:cubicBezTo>
                  <a:lnTo>
                    <a:pt x="265209" y="300509"/>
                  </a:lnTo>
                  <a:cubicBezTo>
                    <a:pt x="262008" y="298020"/>
                    <a:pt x="257503" y="297782"/>
                    <a:pt x="254065" y="299916"/>
                  </a:cubicBezTo>
                  <a:cubicBezTo>
                    <a:pt x="243751" y="305963"/>
                    <a:pt x="232606" y="310586"/>
                    <a:pt x="220988" y="313669"/>
                  </a:cubicBezTo>
                  <a:cubicBezTo>
                    <a:pt x="217076" y="314736"/>
                    <a:pt x="214112" y="317937"/>
                    <a:pt x="213519" y="321968"/>
                  </a:cubicBezTo>
                  <a:lnTo>
                    <a:pt x="208777" y="355519"/>
                  </a:lnTo>
                  <a:cubicBezTo>
                    <a:pt x="195261" y="357179"/>
                    <a:pt x="181865" y="357179"/>
                    <a:pt x="168231" y="355519"/>
                  </a:cubicBezTo>
                  <a:lnTo>
                    <a:pt x="163488" y="321968"/>
                  </a:lnTo>
                  <a:cubicBezTo>
                    <a:pt x="162896" y="317937"/>
                    <a:pt x="159932" y="314617"/>
                    <a:pt x="156019" y="313669"/>
                  </a:cubicBezTo>
                  <a:cubicBezTo>
                    <a:pt x="144282" y="310705"/>
                    <a:pt x="133138" y="306081"/>
                    <a:pt x="122942" y="299916"/>
                  </a:cubicBezTo>
                  <a:cubicBezTo>
                    <a:pt x="119504" y="297901"/>
                    <a:pt x="114999" y="298138"/>
                    <a:pt x="111798" y="300509"/>
                  </a:cubicBezTo>
                  <a:lnTo>
                    <a:pt x="84767" y="320782"/>
                  </a:lnTo>
                  <a:cubicBezTo>
                    <a:pt x="74097" y="312365"/>
                    <a:pt x="64494" y="302880"/>
                    <a:pt x="56195" y="292210"/>
                  </a:cubicBezTo>
                  <a:lnTo>
                    <a:pt x="76468" y="265180"/>
                  </a:lnTo>
                  <a:cubicBezTo>
                    <a:pt x="78958" y="261979"/>
                    <a:pt x="79195" y="257473"/>
                    <a:pt x="77061" y="254035"/>
                  </a:cubicBezTo>
                  <a:cubicBezTo>
                    <a:pt x="71015" y="243721"/>
                    <a:pt x="66391" y="232577"/>
                    <a:pt x="63309" y="220958"/>
                  </a:cubicBezTo>
                  <a:cubicBezTo>
                    <a:pt x="62242" y="217046"/>
                    <a:pt x="59041" y="214082"/>
                    <a:pt x="55010" y="213489"/>
                  </a:cubicBezTo>
                  <a:lnTo>
                    <a:pt x="21459" y="208747"/>
                  </a:lnTo>
                  <a:cubicBezTo>
                    <a:pt x="20629" y="201989"/>
                    <a:pt x="20273" y="195232"/>
                    <a:pt x="20273" y="188474"/>
                  </a:cubicBezTo>
                  <a:cubicBezTo>
                    <a:pt x="20273" y="181716"/>
                    <a:pt x="20629" y="174959"/>
                    <a:pt x="21459" y="168201"/>
                  </a:cubicBezTo>
                  <a:lnTo>
                    <a:pt x="54891" y="163459"/>
                  </a:lnTo>
                  <a:cubicBezTo>
                    <a:pt x="58922" y="162866"/>
                    <a:pt x="62242" y="159902"/>
                    <a:pt x="63190" y="155990"/>
                  </a:cubicBezTo>
                  <a:cubicBezTo>
                    <a:pt x="66273" y="144253"/>
                    <a:pt x="70778" y="133227"/>
                    <a:pt x="76943" y="122913"/>
                  </a:cubicBezTo>
                  <a:cubicBezTo>
                    <a:pt x="78958" y="119356"/>
                    <a:pt x="78721" y="114969"/>
                    <a:pt x="76350" y="111768"/>
                  </a:cubicBezTo>
                  <a:lnTo>
                    <a:pt x="56077" y="84738"/>
                  </a:lnTo>
                  <a:cubicBezTo>
                    <a:pt x="64494" y="74068"/>
                    <a:pt x="74097" y="64465"/>
                    <a:pt x="84649" y="56047"/>
                  </a:cubicBezTo>
                  <a:lnTo>
                    <a:pt x="111680" y="76320"/>
                  </a:lnTo>
                  <a:cubicBezTo>
                    <a:pt x="114999" y="78810"/>
                    <a:pt x="119386" y="79047"/>
                    <a:pt x="122824" y="76913"/>
                  </a:cubicBezTo>
                  <a:cubicBezTo>
                    <a:pt x="133138" y="70867"/>
                    <a:pt x="144282" y="66243"/>
                    <a:pt x="155901" y="63161"/>
                  </a:cubicBezTo>
                  <a:cubicBezTo>
                    <a:pt x="159813" y="62094"/>
                    <a:pt x="162777" y="58893"/>
                    <a:pt x="163370" y="54862"/>
                  </a:cubicBezTo>
                  <a:lnTo>
                    <a:pt x="168112" y="21429"/>
                  </a:lnTo>
                  <a:cubicBezTo>
                    <a:pt x="181746" y="19769"/>
                    <a:pt x="195024" y="19769"/>
                    <a:pt x="208658" y="21429"/>
                  </a:cubicBezTo>
                  <a:lnTo>
                    <a:pt x="213400" y="54862"/>
                  </a:lnTo>
                  <a:cubicBezTo>
                    <a:pt x="213993" y="58893"/>
                    <a:pt x="216957" y="62212"/>
                    <a:pt x="220869" y="63161"/>
                  </a:cubicBezTo>
                  <a:cubicBezTo>
                    <a:pt x="232606" y="66124"/>
                    <a:pt x="243632" y="70748"/>
                    <a:pt x="253946" y="76913"/>
                  </a:cubicBezTo>
                  <a:cubicBezTo>
                    <a:pt x="257503" y="78928"/>
                    <a:pt x="261890" y="78810"/>
                    <a:pt x="265091" y="76320"/>
                  </a:cubicBezTo>
                  <a:lnTo>
                    <a:pt x="292121" y="56047"/>
                  </a:lnTo>
                  <a:cubicBezTo>
                    <a:pt x="302791" y="64465"/>
                    <a:pt x="312394" y="73949"/>
                    <a:pt x="320812" y="84738"/>
                  </a:cubicBezTo>
                  <a:lnTo>
                    <a:pt x="300539" y="111768"/>
                  </a:lnTo>
                  <a:cubicBezTo>
                    <a:pt x="298049" y="114969"/>
                    <a:pt x="297812" y="119475"/>
                    <a:pt x="299946" y="122913"/>
                  </a:cubicBezTo>
                  <a:cubicBezTo>
                    <a:pt x="305992" y="133227"/>
                    <a:pt x="310616" y="144371"/>
                    <a:pt x="313699" y="155990"/>
                  </a:cubicBezTo>
                  <a:cubicBezTo>
                    <a:pt x="314766" y="159902"/>
                    <a:pt x="317967" y="162866"/>
                    <a:pt x="321997" y="163459"/>
                  </a:cubicBezTo>
                  <a:lnTo>
                    <a:pt x="355430" y="168201"/>
                  </a:lnTo>
                  <a:cubicBezTo>
                    <a:pt x="356260" y="175077"/>
                    <a:pt x="356616" y="181835"/>
                    <a:pt x="356616" y="188474"/>
                  </a:cubicBezTo>
                  <a:cubicBezTo>
                    <a:pt x="356616" y="195113"/>
                    <a:pt x="356141" y="201871"/>
                    <a:pt x="355430" y="208747"/>
                  </a:cubicBezTo>
                  <a:close/>
                </a:path>
              </a:pathLst>
            </a:custGeom>
            <a:solidFill>
              <a:schemeClr val="accent6"/>
            </a:solidFill>
            <a:ln w="117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3" name="Freihandform: Form 132">
              <a:extLst>
                <a:ext uri="{FF2B5EF4-FFF2-40B4-BE49-F238E27FC236}">
                  <a16:creationId xmlns:a16="http://schemas.microsoft.com/office/drawing/2014/main" id="{554DDEED-8A00-0BB9-90BC-6A03D780EE4E}"/>
                </a:ext>
              </a:extLst>
            </p:cNvPr>
            <p:cNvSpPr/>
            <p:nvPr/>
          </p:nvSpPr>
          <p:spPr>
            <a:xfrm>
              <a:off x="7513969" y="5198073"/>
              <a:ext cx="110731" cy="110731"/>
            </a:xfrm>
            <a:custGeom>
              <a:avLst/>
              <a:gdLst>
                <a:gd name="connsiteX0" fmla="*/ 55366 w 110731"/>
                <a:gd name="connsiteY0" fmla="*/ 0 h 110731"/>
                <a:gd name="connsiteX1" fmla="*/ 0 w 110731"/>
                <a:gd name="connsiteY1" fmla="*/ 55366 h 110731"/>
                <a:gd name="connsiteX2" fmla="*/ 55366 w 110731"/>
                <a:gd name="connsiteY2" fmla="*/ 110731 h 110731"/>
                <a:gd name="connsiteX3" fmla="*/ 110731 w 110731"/>
                <a:gd name="connsiteY3" fmla="*/ 55366 h 110731"/>
                <a:gd name="connsiteX4" fmla="*/ 55366 w 110731"/>
                <a:gd name="connsiteY4" fmla="*/ 0 h 110731"/>
                <a:gd name="connsiteX5" fmla="*/ 55366 w 110731"/>
                <a:gd name="connsiteY5" fmla="*/ 90577 h 110731"/>
                <a:gd name="connsiteX6" fmla="*/ 20154 w 110731"/>
                <a:gd name="connsiteY6" fmla="*/ 55366 h 110731"/>
                <a:gd name="connsiteX7" fmla="*/ 55366 w 110731"/>
                <a:gd name="connsiteY7" fmla="*/ 20154 h 110731"/>
                <a:gd name="connsiteX8" fmla="*/ 90577 w 110731"/>
                <a:gd name="connsiteY8" fmla="*/ 55366 h 110731"/>
                <a:gd name="connsiteX9" fmla="*/ 55366 w 110731"/>
                <a:gd name="connsiteY9" fmla="*/ 90577 h 110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731" h="110731">
                  <a:moveTo>
                    <a:pt x="55366" y="0"/>
                  </a:moveTo>
                  <a:cubicBezTo>
                    <a:pt x="24778" y="0"/>
                    <a:pt x="0" y="24778"/>
                    <a:pt x="0" y="55366"/>
                  </a:cubicBezTo>
                  <a:cubicBezTo>
                    <a:pt x="0" y="85953"/>
                    <a:pt x="24897" y="110731"/>
                    <a:pt x="55366" y="110731"/>
                  </a:cubicBezTo>
                  <a:cubicBezTo>
                    <a:pt x="85834" y="110731"/>
                    <a:pt x="110731" y="85953"/>
                    <a:pt x="110731" y="55366"/>
                  </a:cubicBezTo>
                  <a:cubicBezTo>
                    <a:pt x="110731" y="24778"/>
                    <a:pt x="85834" y="0"/>
                    <a:pt x="55366" y="0"/>
                  </a:cubicBezTo>
                  <a:close/>
                  <a:moveTo>
                    <a:pt x="55366" y="90577"/>
                  </a:moveTo>
                  <a:cubicBezTo>
                    <a:pt x="35922" y="90577"/>
                    <a:pt x="20154" y="74809"/>
                    <a:pt x="20154" y="55366"/>
                  </a:cubicBezTo>
                  <a:cubicBezTo>
                    <a:pt x="20154" y="35922"/>
                    <a:pt x="35922" y="20154"/>
                    <a:pt x="55366" y="20154"/>
                  </a:cubicBezTo>
                  <a:cubicBezTo>
                    <a:pt x="74809" y="20154"/>
                    <a:pt x="90577" y="35922"/>
                    <a:pt x="90577" y="55366"/>
                  </a:cubicBezTo>
                  <a:cubicBezTo>
                    <a:pt x="90577" y="74809"/>
                    <a:pt x="74809" y="90577"/>
                    <a:pt x="55366" y="90577"/>
                  </a:cubicBezTo>
                  <a:close/>
                </a:path>
              </a:pathLst>
            </a:custGeom>
            <a:solidFill>
              <a:schemeClr val="accent6"/>
            </a:solidFill>
            <a:ln w="117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4" name="Freihandform: Form 133">
              <a:extLst>
                <a:ext uri="{FF2B5EF4-FFF2-40B4-BE49-F238E27FC236}">
                  <a16:creationId xmlns:a16="http://schemas.microsoft.com/office/drawing/2014/main" id="{A7F815F0-AB34-E693-F438-C7CE53AE59BD}"/>
                </a:ext>
              </a:extLst>
            </p:cNvPr>
            <p:cNvSpPr/>
            <p:nvPr/>
          </p:nvSpPr>
          <p:spPr>
            <a:xfrm>
              <a:off x="7446792" y="5124538"/>
              <a:ext cx="245086" cy="257651"/>
            </a:xfrm>
            <a:custGeom>
              <a:avLst/>
              <a:gdLst>
                <a:gd name="connsiteX0" fmla="*/ 222011 w 245086"/>
                <a:gd name="connsiteY0" fmla="*/ 144193 h 257651"/>
                <a:gd name="connsiteX1" fmla="*/ 223197 w 245086"/>
                <a:gd name="connsiteY1" fmla="*/ 128781 h 257651"/>
                <a:gd name="connsiteX2" fmla="*/ 222011 w 245086"/>
                <a:gd name="connsiteY2" fmla="*/ 113369 h 257651"/>
                <a:gd name="connsiteX3" fmla="*/ 241217 w 245086"/>
                <a:gd name="connsiteY3" fmla="*/ 98312 h 257651"/>
                <a:gd name="connsiteX4" fmla="*/ 244537 w 245086"/>
                <a:gd name="connsiteY4" fmla="*/ 87168 h 257651"/>
                <a:gd name="connsiteX5" fmla="*/ 219640 w 245086"/>
                <a:gd name="connsiteY5" fmla="*/ 44014 h 257651"/>
                <a:gd name="connsiteX6" fmla="*/ 208259 w 245086"/>
                <a:gd name="connsiteY6" fmla="*/ 41287 h 257651"/>
                <a:gd name="connsiteX7" fmla="*/ 185496 w 245086"/>
                <a:gd name="connsiteY7" fmla="*/ 50416 h 257651"/>
                <a:gd name="connsiteX8" fmla="*/ 158940 w 245086"/>
                <a:gd name="connsiteY8" fmla="*/ 35004 h 257651"/>
                <a:gd name="connsiteX9" fmla="*/ 155502 w 245086"/>
                <a:gd name="connsiteY9" fmla="*/ 10818 h 257651"/>
                <a:gd name="connsiteX10" fmla="*/ 147440 w 245086"/>
                <a:gd name="connsiteY10" fmla="*/ 2401 h 257651"/>
                <a:gd name="connsiteX11" fmla="*/ 97647 w 245086"/>
                <a:gd name="connsiteY11" fmla="*/ 2401 h 257651"/>
                <a:gd name="connsiteX12" fmla="*/ 89585 w 245086"/>
                <a:gd name="connsiteY12" fmla="*/ 10818 h 257651"/>
                <a:gd name="connsiteX13" fmla="*/ 86147 w 245086"/>
                <a:gd name="connsiteY13" fmla="*/ 35004 h 257651"/>
                <a:gd name="connsiteX14" fmla="*/ 59590 w 245086"/>
                <a:gd name="connsiteY14" fmla="*/ 50416 h 257651"/>
                <a:gd name="connsiteX15" fmla="*/ 36827 w 245086"/>
                <a:gd name="connsiteY15" fmla="*/ 41287 h 257651"/>
                <a:gd name="connsiteX16" fmla="*/ 25446 w 245086"/>
                <a:gd name="connsiteY16" fmla="*/ 44014 h 257651"/>
                <a:gd name="connsiteX17" fmla="*/ 549 w 245086"/>
                <a:gd name="connsiteY17" fmla="*/ 87168 h 257651"/>
                <a:gd name="connsiteX18" fmla="*/ 3869 w 245086"/>
                <a:gd name="connsiteY18" fmla="*/ 98312 h 257651"/>
                <a:gd name="connsiteX19" fmla="*/ 23075 w 245086"/>
                <a:gd name="connsiteY19" fmla="*/ 113369 h 257651"/>
                <a:gd name="connsiteX20" fmla="*/ 21889 w 245086"/>
                <a:gd name="connsiteY20" fmla="*/ 128781 h 257651"/>
                <a:gd name="connsiteX21" fmla="*/ 23075 w 245086"/>
                <a:gd name="connsiteY21" fmla="*/ 144193 h 257651"/>
                <a:gd name="connsiteX22" fmla="*/ 3869 w 245086"/>
                <a:gd name="connsiteY22" fmla="*/ 159250 h 257651"/>
                <a:gd name="connsiteX23" fmla="*/ 549 w 245086"/>
                <a:gd name="connsiteY23" fmla="*/ 170394 h 257651"/>
                <a:gd name="connsiteX24" fmla="*/ 25446 w 245086"/>
                <a:gd name="connsiteY24" fmla="*/ 213549 h 257651"/>
                <a:gd name="connsiteX25" fmla="*/ 36827 w 245086"/>
                <a:gd name="connsiteY25" fmla="*/ 216275 h 257651"/>
                <a:gd name="connsiteX26" fmla="*/ 59590 w 245086"/>
                <a:gd name="connsiteY26" fmla="*/ 207147 h 257651"/>
                <a:gd name="connsiteX27" fmla="*/ 86147 w 245086"/>
                <a:gd name="connsiteY27" fmla="*/ 222559 h 257651"/>
                <a:gd name="connsiteX28" fmla="*/ 89585 w 245086"/>
                <a:gd name="connsiteY28" fmla="*/ 246744 h 257651"/>
                <a:gd name="connsiteX29" fmla="*/ 97647 w 245086"/>
                <a:gd name="connsiteY29" fmla="*/ 255162 h 257651"/>
                <a:gd name="connsiteX30" fmla="*/ 122543 w 245086"/>
                <a:gd name="connsiteY30" fmla="*/ 257651 h 257651"/>
                <a:gd name="connsiteX31" fmla="*/ 147440 w 245086"/>
                <a:gd name="connsiteY31" fmla="*/ 255162 h 257651"/>
                <a:gd name="connsiteX32" fmla="*/ 155502 w 245086"/>
                <a:gd name="connsiteY32" fmla="*/ 246744 h 257651"/>
                <a:gd name="connsiteX33" fmla="*/ 158940 w 245086"/>
                <a:gd name="connsiteY33" fmla="*/ 222559 h 257651"/>
                <a:gd name="connsiteX34" fmla="*/ 185496 w 245086"/>
                <a:gd name="connsiteY34" fmla="*/ 207147 h 257651"/>
                <a:gd name="connsiteX35" fmla="*/ 208259 w 245086"/>
                <a:gd name="connsiteY35" fmla="*/ 216275 h 257651"/>
                <a:gd name="connsiteX36" fmla="*/ 219640 w 245086"/>
                <a:gd name="connsiteY36" fmla="*/ 213549 h 257651"/>
                <a:gd name="connsiteX37" fmla="*/ 244537 w 245086"/>
                <a:gd name="connsiteY37" fmla="*/ 170394 h 257651"/>
                <a:gd name="connsiteX38" fmla="*/ 241217 w 245086"/>
                <a:gd name="connsiteY38" fmla="*/ 159250 h 257651"/>
                <a:gd name="connsiteX39" fmla="*/ 222011 w 245086"/>
                <a:gd name="connsiteY39" fmla="*/ 144193 h 257651"/>
                <a:gd name="connsiteX40" fmla="*/ 208852 w 245086"/>
                <a:gd name="connsiteY40" fmla="*/ 194935 h 257651"/>
                <a:gd name="connsiteX41" fmla="*/ 187275 w 245086"/>
                <a:gd name="connsiteY41" fmla="*/ 186281 h 257651"/>
                <a:gd name="connsiteX42" fmla="*/ 176723 w 245086"/>
                <a:gd name="connsiteY42" fmla="*/ 188178 h 257651"/>
                <a:gd name="connsiteX43" fmla="*/ 146729 w 245086"/>
                <a:gd name="connsiteY43" fmla="*/ 205605 h 257651"/>
                <a:gd name="connsiteX44" fmla="*/ 139734 w 245086"/>
                <a:gd name="connsiteY44" fmla="*/ 213786 h 257651"/>
                <a:gd name="connsiteX45" fmla="*/ 136414 w 245086"/>
                <a:gd name="connsiteY45" fmla="*/ 236785 h 257651"/>
                <a:gd name="connsiteX46" fmla="*/ 108317 w 245086"/>
                <a:gd name="connsiteY46" fmla="*/ 236785 h 257651"/>
                <a:gd name="connsiteX47" fmla="*/ 104997 w 245086"/>
                <a:gd name="connsiteY47" fmla="*/ 213786 h 257651"/>
                <a:gd name="connsiteX48" fmla="*/ 98002 w 245086"/>
                <a:gd name="connsiteY48" fmla="*/ 205605 h 257651"/>
                <a:gd name="connsiteX49" fmla="*/ 68008 w 245086"/>
                <a:gd name="connsiteY49" fmla="*/ 188178 h 257651"/>
                <a:gd name="connsiteX50" fmla="*/ 57456 w 245086"/>
                <a:gd name="connsiteY50" fmla="*/ 186281 h 257651"/>
                <a:gd name="connsiteX51" fmla="*/ 35879 w 245086"/>
                <a:gd name="connsiteY51" fmla="*/ 194935 h 257651"/>
                <a:gd name="connsiteX52" fmla="*/ 21771 w 245086"/>
                <a:gd name="connsiteY52" fmla="*/ 170631 h 257651"/>
                <a:gd name="connsiteX53" fmla="*/ 39554 w 245086"/>
                <a:gd name="connsiteY53" fmla="*/ 156642 h 257651"/>
                <a:gd name="connsiteX54" fmla="*/ 43822 w 245086"/>
                <a:gd name="connsiteY54" fmla="*/ 148461 h 257651"/>
                <a:gd name="connsiteX55" fmla="*/ 43467 w 245086"/>
                <a:gd name="connsiteY55" fmla="*/ 145972 h 257651"/>
                <a:gd name="connsiteX56" fmla="*/ 41570 w 245086"/>
                <a:gd name="connsiteY56" fmla="*/ 129018 h 257651"/>
                <a:gd name="connsiteX57" fmla="*/ 43467 w 245086"/>
                <a:gd name="connsiteY57" fmla="*/ 111709 h 257651"/>
                <a:gd name="connsiteX58" fmla="*/ 39791 w 245086"/>
                <a:gd name="connsiteY58" fmla="*/ 101632 h 257651"/>
                <a:gd name="connsiteX59" fmla="*/ 21534 w 245086"/>
                <a:gd name="connsiteY59" fmla="*/ 87405 h 257651"/>
                <a:gd name="connsiteX60" fmla="*/ 35642 w 245086"/>
                <a:gd name="connsiteY60" fmla="*/ 63101 h 257651"/>
                <a:gd name="connsiteX61" fmla="*/ 57219 w 245086"/>
                <a:gd name="connsiteY61" fmla="*/ 71756 h 257651"/>
                <a:gd name="connsiteX62" fmla="*/ 67770 w 245086"/>
                <a:gd name="connsiteY62" fmla="*/ 69859 h 257651"/>
                <a:gd name="connsiteX63" fmla="*/ 97765 w 245086"/>
                <a:gd name="connsiteY63" fmla="*/ 52431 h 257651"/>
                <a:gd name="connsiteX64" fmla="*/ 104760 w 245086"/>
                <a:gd name="connsiteY64" fmla="*/ 44251 h 257651"/>
                <a:gd name="connsiteX65" fmla="*/ 108079 w 245086"/>
                <a:gd name="connsiteY65" fmla="*/ 21370 h 257651"/>
                <a:gd name="connsiteX66" fmla="*/ 136177 w 245086"/>
                <a:gd name="connsiteY66" fmla="*/ 21370 h 257651"/>
                <a:gd name="connsiteX67" fmla="*/ 139497 w 245086"/>
                <a:gd name="connsiteY67" fmla="*/ 44251 h 257651"/>
                <a:gd name="connsiteX68" fmla="*/ 146491 w 245086"/>
                <a:gd name="connsiteY68" fmla="*/ 52431 h 257651"/>
                <a:gd name="connsiteX69" fmla="*/ 176486 w 245086"/>
                <a:gd name="connsiteY69" fmla="*/ 69859 h 257651"/>
                <a:gd name="connsiteX70" fmla="*/ 187038 w 245086"/>
                <a:gd name="connsiteY70" fmla="*/ 71756 h 257651"/>
                <a:gd name="connsiteX71" fmla="*/ 208615 w 245086"/>
                <a:gd name="connsiteY71" fmla="*/ 63101 h 257651"/>
                <a:gd name="connsiteX72" fmla="*/ 222723 w 245086"/>
                <a:gd name="connsiteY72" fmla="*/ 87405 h 257651"/>
                <a:gd name="connsiteX73" fmla="*/ 204465 w 245086"/>
                <a:gd name="connsiteY73" fmla="*/ 101632 h 257651"/>
                <a:gd name="connsiteX74" fmla="*/ 200790 w 245086"/>
                <a:gd name="connsiteY74" fmla="*/ 111709 h 257651"/>
                <a:gd name="connsiteX75" fmla="*/ 202687 w 245086"/>
                <a:gd name="connsiteY75" fmla="*/ 129018 h 257651"/>
                <a:gd name="connsiteX76" fmla="*/ 200790 w 245086"/>
                <a:gd name="connsiteY76" fmla="*/ 146327 h 257651"/>
                <a:gd name="connsiteX77" fmla="*/ 200553 w 245086"/>
                <a:gd name="connsiteY77" fmla="*/ 148580 h 257651"/>
                <a:gd name="connsiteX78" fmla="*/ 205058 w 245086"/>
                <a:gd name="connsiteY78" fmla="*/ 156997 h 257651"/>
                <a:gd name="connsiteX79" fmla="*/ 222604 w 245086"/>
                <a:gd name="connsiteY79" fmla="*/ 170868 h 257651"/>
                <a:gd name="connsiteX80" fmla="*/ 208496 w 245086"/>
                <a:gd name="connsiteY80" fmla="*/ 195172 h 25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45086" h="257651">
                  <a:moveTo>
                    <a:pt x="222011" y="144193"/>
                  </a:moveTo>
                  <a:cubicBezTo>
                    <a:pt x="222841" y="139096"/>
                    <a:pt x="223197" y="133879"/>
                    <a:pt x="223197" y="128781"/>
                  </a:cubicBezTo>
                  <a:cubicBezTo>
                    <a:pt x="223197" y="123683"/>
                    <a:pt x="222841" y="118585"/>
                    <a:pt x="222011" y="113369"/>
                  </a:cubicBezTo>
                  <a:lnTo>
                    <a:pt x="241217" y="98312"/>
                  </a:lnTo>
                  <a:cubicBezTo>
                    <a:pt x="244537" y="95704"/>
                    <a:pt x="245960" y="91199"/>
                    <a:pt x="244537" y="87168"/>
                  </a:cubicBezTo>
                  <a:cubicBezTo>
                    <a:pt x="239084" y="71282"/>
                    <a:pt x="230666" y="56699"/>
                    <a:pt x="219640" y="44014"/>
                  </a:cubicBezTo>
                  <a:cubicBezTo>
                    <a:pt x="216795" y="40813"/>
                    <a:pt x="212290" y="39746"/>
                    <a:pt x="208259" y="41287"/>
                  </a:cubicBezTo>
                  <a:lnTo>
                    <a:pt x="185496" y="50416"/>
                  </a:lnTo>
                  <a:cubicBezTo>
                    <a:pt x="177435" y="43895"/>
                    <a:pt x="168424" y="38679"/>
                    <a:pt x="158940" y="35004"/>
                  </a:cubicBezTo>
                  <a:lnTo>
                    <a:pt x="155502" y="10818"/>
                  </a:lnTo>
                  <a:cubicBezTo>
                    <a:pt x="154909" y="6550"/>
                    <a:pt x="151708" y="3231"/>
                    <a:pt x="147440" y="2401"/>
                  </a:cubicBezTo>
                  <a:cubicBezTo>
                    <a:pt x="130842" y="-800"/>
                    <a:pt x="114126" y="-800"/>
                    <a:pt x="97647" y="2401"/>
                  </a:cubicBezTo>
                  <a:cubicBezTo>
                    <a:pt x="93497" y="3231"/>
                    <a:pt x="90177" y="6669"/>
                    <a:pt x="89585" y="10818"/>
                  </a:cubicBezTo>
                  <a:lnTo>
                    <a:pt x="86147" y="35004"/>
                  </a:lnTo>
                  <a:cubicBezTo>
                    <a:pt x="76544" y="38679"/>
                    <a:pt x="67652" y="43895"/>
                    <a:pt x="59590" y="50416"/>
                  </a:cubicBezTo>
                  <a:lnTo>
                    <a:pt x="36827" y="41287"/>
                  </a:lnTo>
                  <a:cubicBezTo>
                    <a:pt x="32915" y="39746"/>
                    <a:pt x="28291" y="40813"/>
                    <a:pt x="25446" y="44014"/>
                  </a:cubicBezTo>
                  <a:cubicBezTo>
                    <a:pt x="14302" y="56699"/>
                    <a:pt x="5884" y="71282"/>
                    <a:pt x="549" y="87168"/>
                  </a:cubicBezTo>
                  <a:cubicBezTo>
                    <a:pt x="-873" y="91199"/>
                    <a:pt x="549" y="95704"/>
                    <a:pt x="3869" y="98312"/>
                  </a:cubicBezTo>
                  <a:lnTo>
                    <a:pt x="23075" y="113369"/>
                  </a:lnTo>
                  <a:cubicBezTo>
                    <a:pt x="22245" y="118467"/>
                    <a:pt x="21889" y="123683"/>
                    <a:pt x="21889" y="128781"/>
                  </a:cubicBezTo>
                  <a:cubicBezTo>
                    <a:pt x="21889" y="133879"/>
                    <a:pt x="22245" y="138977"/>
                    <a:pt x="23075" y="144193"/>
                  </a:cubicBezTo>
                  <a:lnTo>
                    <a:pt x="3869" y="159250"/>
                  </a:lnTo>
                  <a:cubicBezTo>
                    <a:pt x="549" y="161858"/>
                    <a:pt x="-873" y="166363"/>
                    <a:pt x="549" y="170394"/>
                  </a:cubicBezTo>
                  <a:cubicBezTo>
                    <a:pt x="6003" y="186281"/>
                    <a:pt x="14420" y="200863"/>
                    <a:pt x="25446" y="213549"/>
                  </a:cubicBezTo>
                  <a:cubicBezTo>
                    <a:pt x="28291" y="216750"/>
                    <a:pt x="32797" y="217817"/>
                    <a:pt x="36827" y="216275"/>
                  </a:cubicBezTo>
                  <a:lnTo>
                    <a:pt x="59590" y="207147"/>
                  </a:lnTo>
                  <a:cubicBezTo>
                    <a:pt x="67652" y="213667"/>
                    <a:pt x="76662" y="218884"/>
                    <a:pt x="86147" y="222559"/>
                  </a:cubicBezTo>
                  <a:lnTo>
                    <a:pt x="89585" y="246744"/>
                  </a:lnTo>
                  <a:cubicBezTo>
                    <a:pt x="90177" y="251012"/>
                    <a:pt x="93379" y="254332"/>
                    <a:pt x="97647" y="255162"/>
                  </a:cubicBezTo>
                  <a:cubicBezTo>
                    <a:pt x="105945" y="256821"/>
                    <a:pt x="114363" y="257651"/>
                    <a:pt x="122543" y="257651"/>
                  </a:cubicBezTo>
                  <a:cubicBezTo>
                    <a:pt x="130724" y="257651"/>
                    <a:pt x="139141" y="256821"/>
                    <a:pt x="147440" y="255162"/>
                  </a:cubicBezTo>
                  <a:cubicBezTo>
                    <a:pt x="151589" y="254332"/>
                    <a:pt x="154909" y="250894"/>
                    <a:pt x="155502" y="246744"/>
                  </a:cubicBezTo>
                  <a:lnTo>
                    <a:pt x="158940" y="222559"/>
                  </a:lnTo>
                  <a:cubicBezTo>
                    <a:pt x="168543" y="218884"/>
                    <a:pt x="177435" y="213667"/>
                    <a:pt x="185496" y="207147"/>
                  </a:cubicBezTo>
                  <a:lnTo>
                    <a:pt x="208259" y="216275"/>
                  </a:lnTo>
                  <a:cubicBezTo>
                    <a:pt x="212171" y="217817"/>
                    <a:pt x="216795" y="216750"/>
                    <a:pt x="219640" y="213549"/>
                  </a:cubicBezTo>
                  <a:cubicBezTo>
                    <a:pt x="230785" y="200863"/>
                    <a:pt x="239202" y="186281"/>
                    <a:pt x="244537" y="170394"/>
                  </a:cubicBezTo>
                  <a:cubicBezTo>
                    <a:pt x="245960" y="166363"/>
                    <a:pt x="244537" y="161858"/>
                    <a:pt x="241217" y="159250"/>
                  </a:cubicBezTo>
                  <a:lnTo>
                    <a:pt x="222011" y="144193"/>
                  </a:lnTo>
                  <a:close/>
                  <a:moveTo>
                    <a:pt x="208852" y="194935"/>
                  </a:moveTo>
                  <a:lnTo>
                    <a:pt x="187275" y="186281"/>
                  </a:lnTo>
                  <a:cubicBezTo>
                    <a:pt x="183718" y="184858"/>
                    <a:pt x="179569" y="185569"/>
                    <a:pt x="176723" y="188178"/>
                  </a:cubicBezTo>
                  <a:cubicBezTo>
                    <a:pt x="167831" y="196239"/>
                    <a:pt x="157754" y="202167"/>
                    <a:pt x="146729" y="205605"/>
                  </a:cubicBezTo>
                  <a:cubicBezTo>
                    <a:pt x="143053" y="206791"/>
                    <a:pt x="140327" y="209992"/>
                    <a:pt x="139734" y="213786"/>
                  </a:cubicBezTo>
                  <a:lnTo>
                    <a:pt x="136414" y="236785"/>
                  </a:lnTo>
                  <a:cubicBezTo>
                    <a:pt x="127048" y="237971"/>
                    <a:pt x="117682" y="237971"/>
                    <a:pt x="108317" y="236785"/>
                  </a:cubicBezTo>
                  <a:lnTo>
                    <a:pt x="104997" y="213786"/>
                  </a:lnTo>
                  <a:cubicBezTo>
                    <a:pt x="104404" y="209992"/>
                    <a:pt x="101796" y="206791"/>
                    <a:pt x="98002" y="205605"/>
                  </a:cubicBezTo>
                  <a:cubicBezTo>
                    <a:pt x="86976" y="202167"/>
                    <a:pt x="76781" y="196239"/>
                    <a:pt x="68008" y="188178"/>
                  </a:cubicBezTo>
                  <a:cubicBezTo>
                    <a:pt x="65162" y="185569"/>
                    <a:pt x="61013" y="184858"/>
                    <a:pt x="57456" y="186281"/>
                  </a:cubicBezTo>
                  <a:lnTo>
                    <a:pt x="35879" y="194935"/>
                  </a:lnTo>
                  <a:cubicBezTo>
                    <a:pt x="30188" y="187466"/>
                    <a:pt x="25446" y="179286"/>
                    <a:pt x="21771" y="170631"/>
                  </a:cubicBezTo>
                  <a:lnTo>
                    <a:pt x="39554" y="156642"/>
                  </a:lnTo>
                  <a:cubicBezTo>
                    <a:pt x="42162" y="154745"/>
                    <a:pt x="43822" y="151781"/>
                    <a:pt x="43822" y="148461"/>
                  </a:cubicBezTo>
                  <a:cubicBezTo>
                    <a:pt x="43822" y="147632"/>
                    <a:pt x="43822" y="146802"/>
                    <a:pt x="43467" y="145972"/>
                  </a:cubicBezTo>
                  <a:cubicBezTo>
                    <a:pt x="42281" y="140281"/>
                    <a:pt x="41570" y="134590"/>
                    <a:pt x="41570" y="129018"/>
                  </a:cubicBezTo>
                  <a:cubicBezTo>
                    <a:pt x="41570" y="123446"/>
                    <a:pt x="42162" y="117518"/>
                    <a:pt x="43467" y="111709"/>
                  </a:cubicBezTo>
                  <a:cubicBezTo>
                    <a:pt x="44296" y="107915"/>
                    <a:pt x="42874" y="104003"/>
                    <a:pt x="39791" y="101632"/>
                  </a:cubicBezTo>
                  <a:lnTo>
                    <a:pt x="21534" y="87405"/>
                  </a:lnTo>
                  <a:cubicBezTo>
                    <a:pt x="25209" y="78751"/>
                    <a:pt x="29833" y="70570"/>
                    <a:pt x="35642" y="63101"/>
                  </a:cubicBezTo>
                  <a:lnTo>
                    <a:pt x="57219" y="71756"/>
                  </a:lnTo>
                  <a:cubicBezTo>
                    <a:pt x="60776" y="73179"/>
                    <a:pt x="64925" y="72467"/>
                    <a:pt x="67770" y="69859"/>
                  </a:cubicBezTo>
                  <a:cubicBezTo>
                    <a:pt x="76544" y="61797"/>
                    <a:pt x="86739" y="55988"/>
                    <a:pt x="97765" y="52431"/>
                  </a:cubicBezTo>
                  <a:cubicBezTo>
                    <a:pt x="101440" y="51246"/>
                    <a:pt x="104167" y="48045"/>
                    <a:pt x="104760" y="44251"/>
                  </a:cubicBezTo>
                  <a:lnTo>
                    <a:pt x="108079" y="21370"/>
                  </a:lnTo>
                  <a:cubicBezTo>
                    <a:pt x="117445" y="20184"/>
                    <a:pt x="126811" y="20184"/>
                    <a:pt x="136177" y="21370"/>
                  </a:cubicBezTo>
                  <a:lnTo>
                    <a:pt x="139497" y="44251"/>
                  </a:lnTo>
                  <a:cubicBezTo>
                    <a:pt x="140089" y="48045"/>
                    <a:pt x="142698" y="51246"/>
                    <a:pt x="146491" y="52431"/>
                  </a:cubicBezTo>
                  <a:cubicBezTo>
                    <a:pt x="157636" y="55988"/>
                    <a:pt x="167713" y="61797"/>
                    <a:pt x="176486" y="69859"/>
                  </a:cubicBezTo>
                  <a:cubicBezTo>
                    <a:pt x="179331" y="72467"/>
                    <a:pt x="183481" y="73179"/>
                    <a:pt x="187038" y="71756"/>
                  </a:cubicBezTo>
                  <a:lnTo>
                    <a:pt x="208615" y="63101"/>
                  </a:lnTo>
                  <a:cubicBezTo>
                    <a:pt x="214305" y="70570"/>
                    <a:pt x="219048" y="78751"/>
                    <a:pt x="222723" y="87405"/>
                  </a:cubicBezTo>
                  <a:lnTo>
                    <a:pt x="204465" y="101632"/>
                  </a:lnTo>
                  <a:cubicBezTo>
                    <a:pt x="201383" y="104003"/>
                    <a:pt x="199960" y="107915"/>
                    <a:pt x="200790" y="111709"/>
                  </a:cubicBezTo>
                  <a:cubicBezTo>
                    <a:pt x="202094" y="117518"/>
                    <a:pt x="202687" y="123328"/>
                    <a:pt x="202687" y="129018"/>
                  </a:cubicBezTo>
                  <a:cubicBezTo>
                    <a:pt x="202687" y="134709"/>
                    <a:pt x="202094" y="140518"/>
                    <a:pt x="200790" y="146327"/>
                  </a:cubicBezTo>
                  <a:cubicBezTo>
                    <a:pt x="200671" y="147039"/>
                    <a:pt x="200553" y="147869"/>
                    <a:pt x="200553" y="148580"/>
                  </a:cubicBezTo>
                  <a:cubicBezTo>
                    <a:pt x="200553" y="152018"/>
                    <a:pt x="202331" y="155101"/>
                    <a:pt x="205058" y="156997"/>
                  </a:cubicBezTo>
                  <a:lnTo>
                    <a:pt x="222604" y="170868"/>
                  </a:lnTo>
                  <a:cubicBezTo>
                    <a:pt x="218929" y="179523"/>
                    <a:pt x="214305" y="187703"/>
                    <a:pt x="208496" y="195172"/>
                  </a:cubicBezTo>
                  <a:close/>
                </a:path>
              </a:pathLst>
            </a:custGeom>
            <a:solidFill>
              <a:schemeClr val="accent6"/>
            </a:solidFill>
            <a:ln w="117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43" name="Freihandform: Form 142">
            <a:extLst>
              <a:ext uri="{FF2B5EF4-FFF2-40B4-BE49-F238E27FC236}">
                <a16:creationId xmlns:a16="http://schemas.microsoft.com/office/drawing/2014/main" id="{056B356D-B72D-347E-9915-63E370360598}"/>
              </a:ext>
            </a:extLst>
          </p:cNvPr>
          <p:cNvSpPr/>
          <p:nvPr/>
        </p:nvSpPr>
        <p:spPr>
          <a:xfrm>
            <a:off x="10082536" y="5162689"/>
            <a:ext cx="481555" cy="481661"/>
          </a:xfrm>
          <a:custGeom>
            <a:avLst/>
            <a:gdLst>
              <a:gd name="connsiteX0" fmla="*/ 83355 w 481555"/>
              <a:gd name="connsiteY0" fmla="*/ 333530 h 481661"/>
              <a:gd name="connsiteX1" fmla="*/ 92593 w 481555"/>
              <a:gd name="connsiteY1" fmla="*/ 342768 h 481661"/>
              <a:gd name="connsiteX2" fmla="*/ 92593 w 481555"/>
              <a:gd name="connsiteY2" fmla="*/ 389065 h 481661"/>
              <a:gd name="connsiteX3" fmla="*/ 83355 w 481555"/>
              <a:gd name="connsiteY3" fmla="*/ 398304 h 481661"/>
              <a:gd name="connsiteX4" fmla="*/ 74117 w 481555"/>
              <a:gd name="connsiteY4" fmla="*/ 389065 h 481661"/>
              <a:gd name="connsiteX5" fmla="*/ 74117 w 481555"/>
              <a:gd name="connsiteY5" fmla="*/ 342768 h 481661"/>
              <a:gd name="connsiteX6" fmla="*/ 83355 w 481555"/>
              <a:gd name="connsiteY6" fmla="*/ 333530 h 481661"/>
              <a:gd name="connsiteX7" fmla="*/ 46296 w 481555"/>
              <a:gd name="connsiteY7" fmla="*/ 324186 h 481661"/>
              <a:gd name="connsiteX8" fmla="*/ 55534 w 481555"/>
              <a:gd name="connsiteY8" fmla="*/ 333424 h 481661"/>
              <a:gd name="connsiteX9" fmla="*/ 55534 w 481555"/>
              <a:gd name="connsiteY9" fmla="*/ 379721 h 481661"/>
              <a:gd name="connsiteX10" fmla="*/ 46296 w 481555"/>
              <a:gd name="connsiteY10" fmla="*/ 388960 h 481661"/>
              <a:gd name="connsiteX11" fmla="*/ 37058 w 481555"/>
              <a:gd name="connsiteY11" fmla="*/ 379721 h 481661"/>
              <a:gd name="connsiteX12" fmla="*/ 37058 w 481555"/>
              <a:gd name="connsiteY12" fmla="*/ 333424 h 481661"/>
              <a:gd name="connsiteX13" fmla="*/ 46296 w 481555"/>
              <a:gd name="connsiteY13" fmla="*/ 324186 h 481661"/>
              <a:gd name="connsiteX14" fmla="*/ 230849 w 481555"/>
              <a:gd name="connsiteY14" fmla="*/ 226814 h 481661"/>
              <a:gd name="connsiteX15" fmla="*/ 203665 w 481555"/>
              <a:gd name="connsiteY15" fmla="*/ 237751 h 481661"/>
              <a:gd name="connsiteX16" fmla="*/ 203665 w 481555"/>
              <a:gd name="connsiteY16" fmla="*/ 458618 h 481661"/>
              <a:gd name="connsiteX17" fmla="*/ 370378 w 481555"/>
              <a:gd name="connsiteY17" fmla="*/ 391933 h 481661"/>
              <a:gd name="connsiteX18" fmla="*/ 370271 w 481555"/>
              <a:gd name="connsiteY18" fmla="*/ 391827 h 481661"/>
              <a:gd name="connsiteX19" fmla="*/ 370271 w 481555"/>
              <a:gd name="connsiteY19" fmla="*/ 344256 h 481661"/>
              <a:gd name="connsiteX20" fmla="*/ 349140 w 481555"/>
              <a:gd name="connsiteY20" fmla="*/ 367511 h 481661"/>
              <a:gd name="connsiteX21" fmla="*/ 342557 w 481555"/>
              <a:gd name="connsiteY21" fmla="*/ 370271 h 481661"/>
              <a:gd name="connsiteX22" fmla="*/ 335867 w 481555"/>
              <a:gd name="connsiteY22" fmla="*/ 367511 h 481661"/>
              <a:gd name="connsiteX23" fmla="*/ 270244 w 481555"/>
              <a:gd name="connsiteY23" fmla="*/ 288614 h 481661"/>
              <a:gd name="connsiteX24" fmla="*/ 230849 w 481555"/>
              <a:gd name="connsiteY24" fmla="*/ 226814 h 481661"/>
              <a:gd name="connsiteX25" fmla="*/ 18476 w 481555"/>
              <a:gd name="connsiteY25" fmla="*/ 171066 h 481661"/>
              <a:gd name="connsiteX26" fmla="*/ 18476 w 481555"/>
              <a:gd name="connsiteY26" fmla="*/ 391933 h 481661"/>
              <a:gd name="connsiteX27" fmla="*/ 185189 w 481555"/>
              <a:gd name="connsiteY27" fmla="*/ 458618 h 481661"/>
              <a:gd name="connsiteX28" fmla="*/ 185189 w 481555"/>
              <a:gd name="connsiteY28" fmla="*/ 237751 h 481661"/>
              <a:gd name="connsiteX29" fmla="*/ 101833 w 481555"/>
              <a:gd name="connsiteY29" fmla="*/ 130397 h 481661"/>
              <a:gd name="connsiteX30" fmla="*/ 34192 w 481555"/>
              <a:gd name="connsiteY30" fmla="*/ 157474 h 481661"/>
              <a:gd name="connsiteX31" fmla="*/ 194427 w 481555"/>
              <a:gd name="connsiteY31" fmla="*/ 221504 h 481661"/>
              <a:gd name="connsiteX32" fmla="*/ 194427 w 481555"/>
              <a:gd name="connsiteY32" fmla="*/ 221611 h 481661"/>
              <a:gd name="connsiteX33" fmla="*/ 222566 w 481555"/>
              <a:gd name="connsiteY33" fmla="*/ 210355 h 481661"/>
              <a:gd name="connsiteX34" fmla="*/ 208762 w 481555"/>
              <a:gd name="connsiteY34" fmla="*/ 173190 h 481661"/>
              <a:gd name="connsiteX35" fmla="*/ 194427 w 481555"/>
              <a:gd name="connsiteY35" fmla="*/ 93338 h 481661"/>
              <a:gd name="connsiteX36" fmla="*/ 194321 w 481555"/>
              <a:gd name="connsiteY36" fmla="*/ 93444 h 481661"/>
              <a:gd name="connsiteX37" fmla="*/ 126680 w 481555"/>
              <a:gd name="connsiteY37" fmla="*/ 120521 h 481661"/>
              <a:gd name="connsiteX38" fmla="*/ 204515 w 481555"/>
              <a:gd name="connsiteY38" fmla="*/ 151634 h 481661"/>
              <a:gd name="connsiteX39" fmla="*/ 203665 w 481555"/>
              <a:gd name="connsiteY39" fmla="*/ 138998 h 481661"/>
              <a:gd name="connsiteX40" fmla="*/ 209505 w 481555"/>
              <a:gd name="connsiteY40" fmla="*/ 99390 h 481661"/>
              <a:gd name="connsiteX41" fmla="*/ 342663 w 481555"/>
              <a:gd name="connsiteY41" fmla="*/ 92700 h 481661"/>
              <a:gd name="connsiteX42" fmla="*/ 296366 w 481555"/>
              <a:gd name="connsiteY42" fmla="*/ 138997 h 481661"/>
              <a:gd name="connsiteX43" fmla="*/ 342663 w 481555"/>
              <a:gd name="connsiteY43" fmla="*/ 185294 h 481661"/>
              <a:gd name="connsiteX44" fmla="*/ 388960 w 481555"/>
              <a:gd name="connsiteY44" fmla="*/ 138997 h 481661"/>
              <a:gd name="connsiteX45" fmla="*/ 342663 w 481555"/>
              <a:gd name="connsiteY45" fmla="*/ 92700 h 481661"/>
              <a:gd name="connsiteX46" fmla="*/ 342663 w 481555"/>
              <a:gd name="connsiteY46" fmla="*/ 74117 h 481661"/>
              <a:gd name="connsiteX47" fmla="*/ 407543 w 481555"/>
              <a:gd name="connsiteY47" fmla="*/ 138997 h 481661"/>
              <a:gd name="connsiteX48" fmla="*/ 342663 w 481555"/>
              <a:gd name="connsiteY48" fmla="*/ 203770 h 481661"/>
              <a:gd name="connsiteX49" fmla="*/ 277783 w 481555"/>
              <a:gd name="connsiteY49" fmla="*/ 138997 h 481661"/>
              <a:gd name="connsiteX50" fmla="*/ 342663 w 481555"/>
              <a:gd name="connsiteY50" fmla="*/ 74117 h 481661"/>
              <a:gd name="connsiteX51" fmla="*/ 342557 w 481555"/>
              <a:gd name="connsiteY51" fmla="*/ 18370 h 481661"/>
              <a:gd name="connsiteX52" fmla="*/ 222142 w 481555"/>
              <a:gd name="connsiteY52" fmla="*/ 138785 h 481661"/>
              <a:gd name="connsiteX53" fmla="*/ 285216 w 481555"/>
              <a:gd name="connsiteY53" fmla="*/ 277783 h 481661"/>
              <a:gd name="connsiteX54" fmla="*/ 342557 w 481555"/>
              <a:gd name="connsiteY54" fmla="*/ 347548 h 481661"/>
              <a:gd name="connsiteX55" fmla="*/ 399897 w 481555"/>
              <a:gd name="connsiteY55" fmla="*/ 277783 h 481661"/>
              <a:gd name="connsiteX56" fmla="*/ 462972 w 481555"/>
              <a:gd name="connsiteY56" fmla="*/ 138785 h 481661"/>
              <a:gd name="connsiteX57" fmla="*/ 342557 w 481555"/>
              <a:gd name="connsiteY57" fmla="*/ 18370 h 481661"/>
              <a:gd name="connsiteX58" fmla="*/ 342663 w 481555"/>
              <a:gd name="connsiteY58" fmla="*/ 0 h 481661"/>
              <a:gd name="connsiteX59" fmla="*/ 342663 w 481555"/>
              <a:gd name="connsiteY59" fmla="*/ 106 h 481661"/>
              <a:gd name="connsiteX60" fmla="*/ 481555 w 481555"/>
              <a:gd name="connsiteY60" fmla="*/ 138998 h 481661"/>
              <a:gd name="connsiteX61" fmla="*/ 414976 w 481555"/>
              <a:gd name="connsiteY61" fmla="*/ 288827 h 481661"/>
              <a:gd name="connsiteX62" fmla="*/ 388960 w 481555"/>
              <a:gd name="connsiteY62" fmla="*/ 322488 h 481661"/>
              <a:gd name="connsiteX63" fmla="*/ 388960 w 481555"/>
              <a:gd name="connsiteY63" fmla="*/ 398305 h 481661"/>
              <a:gd name="connsiteX64" fmla="*/ 383120 w 481555"/>
              <a:gd name="connsiteY64" fmla="*/ 406906 h 481661"/>
              <a:gd name="connsiteX65" fmla="*/ 197931 w 481555"/>
              <a:gd name="connsiteY65" fmla="*/ 481024 h 481661"/>
              <a:gd name="connsiteX66" fmla="*/ 194427 w 481555"/>
              <a:gd name="connsiteY66" fmla="*/ 481661 h 481661"/>
              <a:gd name="connsiteX67" fmla="*/ 191029 w 481555"/>
              <a:gd name="connsiteY67" fmla="*/ 481024 h 481661"/>
              <a:gd name="connsiteX68" fmla="*/ 5840 w 481555"/>
              <a:gd name="connsiteY68" fmla="*/ 406906 h 481661"/>
              <a:gd name="connsiteX69" fmla="*/ 0 w 481555"/>
              <a:gd name="connsiteY69" fmla="*/ 398305 h 481661"/>
              <a:gd name="connsiteX70" fmla="*/ 0 w 481555"/>
              <a:gd name="connsiteY70" fmla="*/ 157474 h 481661"/>
              <a:gd name="connsiteX71" fmla="*/ 5840 w 481555"/>
              <a:gd name="connsiteY71" fmla="*/ 148873 h 481661"/>
              <a:gd name="connsiteX72" fmla="*/ 191029 w 481555"/>
              <a:gd name="connsiteY72" fmla="*/ 74755 h 481661"/>
              <a:gd name="connsiteX73" fmla="*/ 197931 w 481555"/>
              <a:gd name="connsiteY73" fmla="*/ 74755 h 481661"/>
              <a:gd name="connsiteX74" fmla="*/ 215983 w 481555"/>
              <a:gd name="connsiteY74" fmla="*/ 81976 h 481661"/>
              <a:gd name="connsiteX75" fmla="*/ 342663 w 481555"/>
              <a:gd name="connsiteY75" fmla="*/ 0 h 481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481555" h="481661">
                <a:moveTo>
                  <a:pt x="83355" y="333530"/>
                </a:moveTo>
                <a:cubicBezTo>
                  <a:pt x="88452" y="333530"/>
                  <a:pt x="92593" y="337671"/>
                  <a:pt x="92593" y="342768"/>
                </a:cubicBezTo>
                <a:lnTo>
                  <a:pt x="92593" y="389065"/>
                </a:lnTo>
                <a:cubicBezTo>
                  <a:pt x="92593" y="394162"/>
                  <a:pt x="88452" y="398304"/>
                  <a:pt x="83355" y="398304"/>
                </a:cubicBezTo>
                <a:cubicBezTo>
                  <a:pt x="78258" y="398304"/>
                  <a:pt x="74117" y="394162"/>
                  <a:pt x="74117" y="389065"/>
                </a:cubicBezTo>
                <a:lnTo>
                  <a:pt x="74117" y="342768"/>
                </a:lnTo>
                <a:cubicBezTo>
                  <a:pt x="74117" y="337671"/>
                  <a:pt x="78258" y="333530"/>
                  <a:pt x="83355" y="333530"/>
                </a:cubicBezTo>
                <a:close/>
                <a:moveTo>
                  <a:pt x="46296" y="324186"/>
                </a:moveTo>
                <a:cubicBezTo>
                  <a:pt x="51393" y="324186"/>
                  <a:pt x="55534" y="328327"/>
                  <a:pt x="55534" y="333424"/>
                </a:cubicBezTo>
                <a:lnTo>
                  <a:pt x="55534" y="379721"/>
                </a:lnTo>
                <a:cubicBezTo>
                  <a:pt x="55534" y="384818"/>
                  <a:pt x="51393" y="388960"/>
                  <a:pt x="46296" y="388960"/>
                </a:cubicBezTo>
                <a:cubicBezTo>
                  <a:pt x="41199" y="388960"/>
                  <a:pt x="37058" y="384818"/>
                  <a:pt x="37058" y="379721"/>
                </a:cubicBezTo>
                <a:lnTo>
                  <a:pt x="37058" y="333424"/>
                </a:lnTo>
                <a:cubicBezTo>
                  <a:pt x="37058" y="328327"/>
                  <a:pt x="41199" y="324186"/>
                  <a:pt x="46296" y="324186"/>
                </a:cubicBezTo>
                <a:close/>
                <a:moveTo>
                  <a:pt x="230849" y="226814"/>
                </a:moveTo>
                <a:lnTo>
                  <a:pt x="203665" y="237751"/>
                </a:lnTo>
                <a:lnTo>
                  <a:pt x="203665" y="458618"/>
                </a:lnTo>
                <a:lnTo>
                  <a:pt x="370378" y="391933"/>
                </a:lnTo>
                <a:lnTo>
                  <a:pt x="370271" y="391827"/>
                </a:lnTo>
                <a:lnTo>
                  <a:pt x="370271" y="344256"/>
                </a:lnTo>
                <a:cubicBezTo>
                  <a:pt x="357741" y="358697"/>
                  <a:pt x="349140" y="367511"/>
                  <a:pt x="349140" y="367511"/>
                </a:cubicBezTo>
                <a:cubicBezTo>
                  <a:pt x="347441" y="369210"/>
                  <a:pt x="345105" y="370271"/>
                  <a:pt x="342557" y="370271"/>
                </a:cubicBezTo>
                <a:cubicBezTo>
                  <a:pt x="340008" y="370271"/>
                  <a:pt x="337566" y="369316"/>
                  <a:pt x="335867" y="367511"/>
                </a:cubicBezTo>
                <a:cubicBezTo>
                  <a:pt x="335761" y="367298"/>
                  <a:pt x="303056" y="333637"/>
                  <a:pt x="270244" y="288614"/>
                </a:cubicBezTo>
                <a:cubicBezTo>
                  <a:pt x="256440" y="269501"/>
                  <a:pt x="242423" y="248476"/>
                  <a:pt x="230849" y="226814"/>
                </a:cubicBezTo>
                <a:close/>
                <a:moveTo>
                  <a:pt x="18476" y="171066"/>
                </a:moveTo>
                <a:lnTo>
                  <a:pt x="18476" y="391933"/>
                </a:lnTo>
                <a:lnTo>
                  <a:pt x="185189" y="458618"/>
                </a:lnTo>
                <a:lnTo>
                  <a:pt x="185189" y="237751"/>
                </a:lnTo>
                <a:close/>
                <a:moveTo>
                  <a:pt x="101833" y="130397"/>
                </a:moveTo>
                <a:lnTo>
                  <a:pt x="34192" y="157474"/>
                </a:lnTo>
                <a:lnTo>
                  <a:pt x="194427" y="221504"/>
                </a:lnTo>
                <a:lnTo>
                  <a:pt x="194427" y="221611"/>
                </a:lnTo>
                <a:lnTo>
                  <a:pt x="222566" y="210355"/>
                </a:lnTo>
                <a:cubicBezTo>
                  <a:pt x="216832" y="197931"/>
                  <a:pt x="212054" y="185507"/>
                  <a:pt x="208762" y="173190"/>
                </a:cubicBezTo>
                <a:close/>
                <a:moveTo>
                  <a:pt x="194427" y="93338"/>
                </a:moveTo>
                <a:lnTo>
                  <a:pt x="194321" y="93444"/>
                </a:lnTo>
                <a:lnTo>
                  <a:pt x="126680" y="120521"/>
                </a:lnTo>
                <a:lnTo>
                  <a:pt x="204515" y="151634"/>
                </a:lnTo>
                <a:cubicBezTo>
                  <a:pt x="204090" y="147386"/>
                  <a:pt x="203665" y="143139"/>
                  <a:pt x="203665" y="138998"/>
                </a:cubicBezTo>
                <a:cubicBezTo>
                  <a:pt x="203665" y="125194"/>
                  <a:pt x="205789" y="111920"/>
                  <a:pt x="209505" y="99390"/>
                </a:cubicBezTo>
                <a:close/>
                <a:moveTo>
                  <a:pt x="342663" y="92700"/>
                </a:moveTo>
                <a:cubicBezTo>
                  <a:pt x="317072" y="92700"/>
                  <a:pt x="296366" y="113406"/>
                  <a:pt x="296366" y="138997"/>
                </a:cubicBezTo>
                <a:cubicBezTo>
                  <a:pt x="296366" y="164588"/>
                  <a:pt x="317072" y="185294"/>
                  <a:pt x="342663" y="185294"/>
                </a:cubicBezTo>
                <a:cubicBezTo>
                  <a:pt x="368254" y="185294"/>
                  <a:pt x="388960" y="164588"/>
                  <a:pt x="388960" y="138997"/>
                </a:cubicBezTo>
                <a:cubicBezTo>
                  <a:pt x="388854" y="113406"/>
                  <a:pt x="368254" y="92700"/>
                  <a:pt x="342663" y="92700"/>
                </a:cubicBezTo>
                <a:close/>
                <a:moveTo>
                  <a:pt x="342663" y="74117"/>
                </a:moveTo>
                <a:cubicBezTo>
                  <a:pt x="378554" y="74223"/>
                  <a:pt x="407543" y="103106"/>
                  <a:pt x="407543" y="138997"/>
                </a:cubicBezTo>
                <a:cubicBezTo>
                  <a:pt x="407436" y="174782"/>
                  <a:pt x="378448" y="203770"/>
                  <a:pt x="342663" y="203770"/>
                </a:cubicBezTo>
                <a:cubicBezTo>
                  <a:pt x="306772" y="203770"/>
                  <a:pt x="277783" y="174782"/>
                  <a:pt x="277783" y="138997"/>
                </a:cubicBezTo>
                <a:cubicBezTo>
                  <a:pt x="277889" y="103106"/>
                  <a:pt x="306878" y="74117"/>
                  <a:pt x="342663" y="74117"/>
                </a:cubicBezTo>
                <a:close/>
                <a:moveTo>
                  <a:pt x="342557" y="18370"/>
                </a:moveTo>
                <a:cubicBezTo>
                  <a:pt x="276084" y="18476"/>
                  <a:pt x="222248" y="72313"/>
                  <a:pt x="222142" y="138785"/>
                </a:cubicBezTo>
                <a:cubicBezTo>
                  <a:pt x="221823" y="178818"/>
                  <a:pt x="253148" y="234034"/>
                  <a:pt x="285216" y="277783"/>
                </a:cubicBezTo>
                <a:cubicBezTo>
                  <a:pt x="308365" y="309533"/>
                  <a:pt x="331513" y="335548"/>
                  <a:pt x="342557" y="347548"/>
                </a:cubicBezTo>
                <a:cubicBezTo>
                  <a:pt x="353600" y="335655"/>
                  <a:pt x="376749" y="309639"/>
                  <a:pt x="399897" y="277783"/>
                </a:cubicBezTo>
                <a:cubicBezTo>
                  <a:pt x="432072" y="234034"/>
                  <a:pt x="463291" y="178818"/>
                  <a:pt x="462972" y="138785"/>
                </a:cubicBezTo>
                <a:cubicBezTo>
                  <a:pt x="462866" y="72313"/>
                  <a:pt x="409029" y="18476"/>
                  <a:pt x="342557" y="18370"/>
                </a:cubicBezTo>
                <a:close/>
                <a:moveTo>
                  <a:pt x="342663" y="0"/>
                </a:moveTo>
                <a:lnTo>
                  <a:pt x="342663" y="106"/>
                </a:lnTo>
                <a:cubicBezTo>
                  <a:pt x="419329" y="106"/>
                  <a:pt x="481555" y="62225"/>
                  <a:pt x="481555" y="138998"/>
                </a:cubicBezTo>
                <a:cubicBezTo>
                  <a:pt x="481236" y="187631"/>
                  <a:pt x="447681" y="243591"/>
                  <a:pt x="414976" y="288827"/>
                </a:cubicBezTo>
                <a:cubicBezTo>
                  <a:pt x="406056" y="301038"/>
                  <a:pt x="397243" y="312400"/>
                  <a:pt x="388960" y="322488"/>
                </a:cubicBezTo>
                <a:lnTo>
                  <a:pt x="388960" y="398305"/>
                </a:lnTo>
                <a:cubicBezTo>
                  <a:pt x="388960" y="402127"/>
                  <a:pt x="386624" y="405525"/>
                  <a:pt x="383120" y="406906"/>
                </a:cubicBezTo>
                <a:lnTo>
                  <a:pt x="197931" y="481024"/>
                </a:lnTo>
                <a:cubicBezTo>
                  <a:pt x="196763" y="481448"/>
                  <a:pt x="195595" y="481661"/>
                  <a:pt x="194427" y="481661"/>
                </a:cubicBezTo>
                <a:cubicBezTo>
                  <a:pt x="193259" y="481661"/>
                  <a:pt x="192091" y="481448"/>
                  <a:pt x="191029" y="481024"/>
                </a:cubicBezTo>
                <a:lnTo>
                  <a:pt x="5840" y="406906"/>
                </a:lnTo>
                <a:cubicBezTo>
                  <a:pt x="2336" y="405525"/>
                  <a:pt x="0" y="402021"/>
                  <a:pt x="0" y="398305"/>
                </a:cubicBezTo>
                <a:lnTo>
                  <a:pt x="0" y="157474"/>
                </a:lnTo>
                <a:cubicBezTo>
                  <a:pt x="0" y="153651"/>
                  <a:pt x="2336" y="150254"/>
                  <a:pt x="5840" y="148873"/>
                </a:cubicBezTo>
                <a:lnTo>
                  <a:pt x="191029" y="74755"/>
                </a:lnTo>
                <a:cubicBezTo>
                  <a:pt x="193259" y="73906"/>
                  <a:pt x="195701" y="73906"/>
                  <a:pt x="197931" y="74755"/>
                </a:cubicBezTo>
                <a:lnTo>
                  <a:pt x="215983" y="81976"/>
                </a:lnTo>
                <a:cubicBezTo>
                  <a:pt x="237751" y="33661"/>
                  <a:pt x="286172" y="0"/>
                  <a:pt x="342663" y="0"/>
                </a:cubicBezTo>
                <a:close/>
              </a:path>
            </a:pathLst>
          </a:custGeom>
          <a:solidFill>
            <a:schemeClr val="accent6"/>
          </a:solidFill>
          <a:ln w="10583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47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E3C900B4-071F-E653-4461-447160505C7C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A3BEB245-17E5-59E9-3B74-C7EB388AF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432" y="5201804"/>
            <a:ext cx="6477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7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FDD07E-8F42-5E08-A730-8C4883B1C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HANSA-FLEX </a:t>
            </a:r>
            <a:r>
              <a:rPr lang="en-GB" dirty="0" err="1"/>
              <a:t>grupa</a:t>
            </a:r>
            <a:endParaRPr lang="en-GB" dirty="0"/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44930FF-F97E-6B6A-9FEE-48C96B10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MŪSU MISIJA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5E9141C-61B2-4490-8023-537B46C478A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44832" y="1619251"/>
            <a:ext cx="3630294" cy="3854086"/>
          </a:xfrm>
        </p:spPr>
        <p:txBody>
          <a:bodyPr/>
          <a:lstStyle/>
          <a:p>
            <a:r>
              <a:rPr lang="lv-LV" dirty="0"/>
              <a:t>Misijas paziņojums nosaka mūsu darba virzienu un kalpo kā atskaites punkts ikdienas sadarbībā ar klientiem, piegādātājiem un kolēģiem.</a:t>
            </a:r>
          </a:p>
          <a:p>
            <a:r>
              <a:rPr lang="lv-LV" dirty="0"/>
              <a:t>Mūsu mērķis ir konsekventi īstenot korporatīvās vērtības visās filiālēs un ārvalstu meitasuzņēmumos.</a:t>
            </a:r>
          </a:p>
          <a:p>
            <a:r>
              <a:rPr lang="lv-LV" dirty="0"/>
              <a:t>Neatkarīgi no atrašanās vietas mēs rīkojamies kā vienota grupa un pārstāvam kopīgu nostāju.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CBBE81-038F-7DC2-FCC0-E055F103AB18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89A74845-5EE2-42E6-82F4-762382299819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7CA62E0-9236-479B-250E-8FC4C28AAE9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12</a:t>
            </a:fld>
            <a:endParaRPr lang="de-DE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EE5A8EEB-D801-1CB5-22E2-7EAAAC47FA64}"/>
              </a:ext>
            </a:extLst>
          </p:cNvPr>
          <p:cNvGrpSpPr/>
          <p:nvPr/>
        </p:nvGrpSpPr>
        <p:grpSpPr>
          <a:xfrm>
            <a:off x="7600407" y="2039185"/>
            <a:ext cx="1255594" cy="1334907"/>
            <a:chOff x="4768247" y="4485744"/>
            <a:chExt cx="1255594" cy="1334907"/>
          </a:xfrm>
        </p:grpSpPr>
        <p:sp>
          <p:nvSpPr>
            <p:cNvPr id="14" name="Textplatzhalter 11">
              <a:extLst>
                <a:ext uri="{FF2B5EF4-FFF2-40B4-BE49-F238E27FC236}">
                  <a16:creationId xmlns:a16="http://schemas.microsoft.com/office/drawing/2014/main" id="{579272E3-90F1-D5F1-A80A-F84FF1FE91D4}"/>
                </a:ext>
              </a:extLst>
            </p:cNvPr>
            <p:cNvSpPr txBox="1">
              <a:spLocks/>
            </p:cNvSpPr>
            <p:nvPr/>
          </p:nvSpPr>
          <p:spPr>
            <a:xfrm>
              <a:off x="4768247" y="5553768"/>
              <a:ext cx="1255594" cy="266883"/>
            </a:xfrm>
            <a:prstGeom prst="rect">
              <a:avLst/>
            </a:prstGeom>
            <a:noFill/>
          </p:spPr>
          <p:txBody>
            <a:bodyPr anchor="ctr"/>
            <a:lstStyle>
              <a:lvl1pPr marL="252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Clr>
                  <a:schemeClr val="tx2"/>
                </a:buClr>
                <a:buFont typeface="Wingdings" panose="05000000000000000000" pitchFamily="2" charset="2"/>
                <a:buChar char=""/>
                <a:defRPr sz="16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1pPr>
              <a:lvl2pPr marL="504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2pPr>
              <a:lvl3pPr marL="756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3pPr>
              <a:lvl4pPr marL="1008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4pPr>
              <a:lvl5pPr marL="1260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lv-LV" sz="1051" b="1" dirty="0"/>
                <a:t>Atbildība</a:t>
              </a:r>
              <a:endParaRPr lang="en-GB" sz="1051" b="1" dirty="0"/>
            </a:p>
          </p:txBody>
        </p:sp>
        <p:grpSp>
          <p:nvGrpSpPr>
            <p:cNvPr id="38" name="Gruppieren 37">
              <a:extLst>
                <a:ext uri="{FF2B5EF4-FFF2-40B4-BE49-F238E27FC236}">
                  <a16:creationId xmlns:a16="http://schemas.microsoft.com/office/drawing/2014/main" id="{504EFC47-C4A5-31C3-2A21-58F0CA1B0C2B}"/>
                </a:ext>
              </a:extLst>
            </p:cNvPr>
            <p:cNvGrpSpPr/>
            <p:nvPr/>
          </p:nvGrpSpPr>
          <p:grpSpPr>
            <a:xfrm>
              <a:off x="4859561" y="4485744"/>
              <a:ext cx="996157" cy="996157"/>
              <a:chOff x="5943600" y="3276600"/>
              <a:chExt cx="308038" cy="308038"/>
            </a:xfrm>
          </p:grpSpPr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B90B859F-D75F-1165-48E1-8D2C31BB767B}"/>
                  </a:ext>
                </a:extLst>
              </p:cNvPr>
              <p:cNvSpPr/>
              <p:nvPr/>
            </p:nvSpPr>
            <p:spPr>
              <a:xfrm>
                <a:off x="5943600" y="3276600"/>
                <a:ext cx="308038" cy="308038"/>
              </a:xfrm>
              <a:custGeom>
                <a:avLst/>
                <a:gdLst>
                  <a:gd name="connsiteX0" fmla="*/ 154019 w 308038"/>
                  <a:gd name="connsiteY0" fmla="*/ 0 h 308038"/>
                  <a:gd name="connsiteX1" fmla="*/ 0 w 308038"/>
                  <a:gd name="connsiteY1" fmla="*/ 154019 h 308038"/>
                  <a:gd name="connsiteX2" fmla="*/ 154019 w 308038"/>
                  <a:gd name="connsiteY2" fmla="*/ 308039 h 308038"/>
                  <a:gd name="connsiteX3" fmla="*/ 308039 w 308038"/>
                  <a:gd name="connsiteY3" fmla="*/ 154019 h 308038"/>
                  <a:gd name="connsiteX4" fmla="*/ 154019 w 308038"/>
                  <a:gd name="connsiteY4" fmla="*/ 0 h 308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038" h="308038">
                    <a:moveTo>
                      <a:pt x="154019" y="0"/>
                    </a:moveTo>
                    <a:cubicBezTo>
                      <a:pt x="69152" y="0"/>
                      <a:pt x="0" y="69152"/>
                      <a:pt x="0" y="154019"/>
                    </a:cubicBezTo>
                    <a:cubicBezTo>
                      <a:pt x="0" y="238887"/>
                      <a:pt x="69152" y="308039"/>
                      <a:pt x="154019" y="308039"/>
                    </a:cubicBezTo>
                    <a:cubicBezTo>
                      <a:pt x="238887" y="308039"/>
                      <a:pt x="308039" y="238982"/>
                      <a:pt x="308039" y="154019"/>
                    </a:cubicBezTo>
                    <a:cubicBezTo>
                      <a:pt x="308039" y="69056"/>
                      <a:pt x="238982" y="0"/>
                      <a:pt x="1540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AB3662F8-D112-2D3E-7735-1D2CFA48F89E}"/>
                  </a:ext>
                </a:extLst>
              </p:cNvPr>
              <p:cNvSpPr/>
              <p:nvPr/>
            </p:nvSpPr>
            <p:spPr>
              <a:xfrm>
                <a:off x="6017773" y="3314890"/>
                <a:ext cx="159881" cy="232028"/>
              </a:xfrm>
              <a:custGeom>
                <a:avLst/>
                <a:gdLst>
                  <a:gd name="connsiteX0" fmla="*/ 66320 w 159881"/>
                  <a:gd name="connsiteY0" fmla="*/ 102394 h 232028"/>
                  <a:gd name="connsiteX1" fmla="*/ 66320 w 159881"/>
                  <a:gd name="connsiteY1" fmla="*/ 121920 h 232028"/>
                  <a:gd name="connsiteX2" fmla="*/ 71749 w 159881"/>
                  <a:gd name="connsiteY2" fmla="*/ 127445 h 232028"/>
                  <a:gd name="connsiteX3" fmla="*/ 74226 w 159881"/>
                  <a:gd name="connsiteY3" fmla="*/ 155162 h 232028"/>
                  <a:gd name="connsiteX4" fmla="*/ 86037 w 159881"/>
                  <a:gd name="connsiteY4" fmla="*/ 155162 h 232028"/>
                  <a:gd name="connsiteX5" fmla="*/ 88513 w 159881"/>
                  <a:gd name="connsiteY5" fmla="*/ 127445 h 232028"/>
                  <a:gd name="connsiteX6" fmla="*/ 93942 w 159881"/>
                  <a:gd name="connsiteY6" fmla="*/ 121920 h 232028"/>
                  <a:gd name="connsiteX7" fmla="*/ 93942 w 159881"/>
                  <a:gd name="connsiteY7" fmla="*/ 102394 h 232028"/>
                  <a:gd name="connsiteX8" fmla="*/ 85656 w 159881"/>
                  <a:gd name="connsiteY8" fmla="*/ 94107 h 232028"/>
                  <a:gd name="connsiteX9" fmla="*/ 74702 w 159881"/>
                  <a:gd name="connsiteY9" fmla="*/ 94107 h 232028"/>
                  <a:gd name="connsiteX10" fmla="*/ 66415 w 159881"/>
                  <a:gd name="connsiteY10" fmla="*/ 102394 h 232028"/>
                  <a:gd name="connsiteX11" fmla="*/ 157188 w 159881"/>
                  <a:gd name="connsiteY11" fmla="*/ 149733 h 232028"/>
                  <a:gd name="connsiteX12" fmla="*/ 150807 w 159881"/>
                  <a:gd name="connsiteY12" fmla="*/ 148400 h 232028"/>
                  <a:gd name="connsiteX13" fmla="*/ 147187 w 159881"/>
                  <a:gd name="connsiteY13" fmla="*/ 150686 h 232028"/>
                  <a:gd name="connsiteX14" fmla="*/ 118422 w 159881"/>
                  <a:gd name="connsiteY14" fmla="*/ 184785 h 232028"/>
                  <a:gd name="connsiteX15" fmla="*/ 108420 w 159881"/>
                  <a:gd name="connsiteY15" fmla="*/ 191167 h 232028"/>
                  <a:gd name="connsiteX16" fmla="*/ 102039 w 159881"/>
                  <a:gd name="connsiteY16" fmla="*/ 191834 h 232028"/>
                  <a:gd name="connsiteX17" fmla="*/ 67749 w 159881"/>
                  <a:gd name="connsiteY17" fmla="*/ 190786 h 232028"/>
                  <a:gd name="connsiteX18" fmla="*/ 67463 w 159881"/>
                  <a:gd name="connsiteY18" fmla="*/ 187452 h 232028"/>
                  <a:gd name="connsiteX19" fmla="*/ 97086 w 159881"/>
                  <a:gd name="connsiteY19" fmla="*/ 186881 h 232028"/>
                  <a:gd name="connsiteX20" fmla="*/ 98324 w 159881"/>
                  <a:gd name="connsiteY20" fmla="*/ 186690 h 232028"/>
                  <a:gd name="connsiteX21" fmla="*/ 104039 w 159881"/>
                  <a:gd name="connsiteY21" fmla="*/ 179356 h 232028"/>
                  <a:gd name="connsiteX22" fmla="*/ 96609 w 159881"/>
                  <a:gd name="connsiteY22" fmla="*/ 171450 h 232028"/>
                  <a:gd name="connsiteX23" fmla="*/ 60319 w 159881"/>
                  <a:gd name="connsiteY23" fmla="*/ 169831 h 232028"/>
                  <a:gd name="connsiteX24" fmla="*/ 51651 w 159881"/>
                  <a:gd name="connsiteY24" fmla="*/ 170783 h 232028"/>
                  <a:gd name="connsiteX25" fmla="*/ 38793 w 159881"/>
                  <a:gd name="connsiteY25" fmla="*/ 178213 h 232028"/>
                  <a:gd name="connsiteX26" fmla="*/ 5741 w 159881"/>
                  <a:gd name="connsiteY26" fmla="*/ 214884 h 232028"/>
                  <a:gd name="connsiteX27" fmla="*/ 37173 w 159881"/>
                  <a:gd name="connsiteY27" fmla="*/ 232029 h 232028"/>
                  <a:gd name="connsiteX28" fmla="*/ 44222 w 159881"/>
                  <a:gd name="connsiteY28" fmla="*/ 224219 h 232028"/>
                  <a:gd name="connsiteX29" fmla="*/ 57081 w 159881"/>
                  <a:gd name="connsiteY29" fmla="*/ 216980 h 232028"/>
                  <a:gd name="connsiteX30" fmla="*/ 61843 w 159881"/>
                  <a:gd name="connsiteY30" fmla="*/ 216122 h 232028"/>
                  <a:gd name="connsiteX31" fmla="*/ 106325 w 159881"/>
                  <a:gd name="connsiteY31" fmla="*/ 211931 h 232028"/>
                  <a:gd name="connsiteX32" fmla="*/ 110897 w 159881"/>
                  <a:gd name="connsiteY32" fmla="*/ 211074 h 232028"/>
                  <a:gd name="connsiteX33" fmla="*/ 125756 w 159881"/>
                  <a:gd name="connsiteY33" fmla="*/ 201263 h 232028"/>
                  <a:gd name="connsiteX34" fmla="*/ 158331 w 159881"/>
                  <a:gd name="connsiteY34" fmla="*/ 160020 h 232028"/>
                  <a:gd name="connsiteX35" fmla="*/ 157188 w 159881"/>
                  <a:gd name="connsiteY35" fmla="*/ 149924 h 232028"/>
                  <a:gd name="connsiteX36" fmla="*/ 112516 w 159881"/>
                  <a:gd name="connsiteY36" fmla="*/ 95155 h 232028"/>
                  <a:gd name="connsiteX37" fmla="*/ 118707 w 159881"/>
                  <a:gd name="connsiteY37" fmla="*/ 88964 h 232028"/>
                  <a:gd name="connsiteX38" fmla="*/ 112516 w 159881"/>
                  <a:gd name="connsiteY38" fmla="*/ 82772 h 232028"/>
                  <a:gd name="connsiteX39" fmla="*/ 106325 w 159881"/>
                  <a:gd name="connsiteY39" fmla="*/ 88964 h 232028"/>
                  <a:gd name="connsiteX40" fmla="*/ 112516 w 159881"/>
                  <a:gd name="connsiteY40" fmla="*/ 95155 h 232028"/>
                  <a:gd name="connsiteX41" fmla="*/ 9075 w 159881"/>
                  <a:gd name="connsiteY41" fmla="*/ 84963 h 232028"/>
                  <a:gd name="connsiteX42" fmla="*/ 12694 w 159881"/>
                  <a:gd name="connsiteY42" fmla="*/ 82677 h 232028"/>
                  <a:gd name="connsiteX43" fmla="*/ 41460 w 159881"/>
                  <a:gd name="connsiteY43" fmla="*/ 48578 h 232028"/>
                  <a:gd name="connsiteX44" fmla="*/ 51461 w 159881"/>
                  <a:gd name="connsiteY44" fmla="*/ 42196 h 232028"/>
                  <a:gd name="connsiteX45" fmla="*/ 57843 w 159881"/>
                  <a:gd name="connsiteY45" fmla="*/ 41529 h 232028"/>
                  <a:gd name="connsiteX46" fmla="*/ 92133 w 159881"/>
                  <a:gd name="connsiteY46" fmla="*/ 42577 h 232028"/>
                  <a:gd name="connsiteX47" fmla="*/ 92418 w 159881"/>
                  <a:gd name="connsiteY47" fmla="*/ 45911 h 232028"/>
                  <a:gd name="connsiteX48" fmla="*/ 62796 w 159881"/>
                  <a:gd name="connsiteY48" fmla="*/ 46482 h 232028"/>
                  <a:gd name="connsiteX49" fmla="*/ 61557 w 159881"/>
                  <a:gd name="connsiteY49" fmla="*/ 46673 h 232028"/>
                  <a:gd name="connsiteX50" fmla="*/ 55842 w 159881"/>
                  <a:gd name="connsiteY50" fmla="*/ 54007 h 232028"/>
                  <a:gd name="connsiteX51" fmla="*/ 63272 w 159881"/>
                  <a:gd name="connsiteY51" fmla="*/ 61913 h 232028"/>
                  <a:gd name="connsiteX52" fmla="*/ 99562 w 159881"/>
                  <a:gd name="connsiteY52" fmla="*/ 63532 h 232028"/>
                  <a:gd name="connsiteX53" fmla="*/ 108230 w 159881"/>
                  <a:gd name="connsiteY53" fmla="*/ 62579 h 232028"/>
                  <a:gd name="connsiteX54" fmla="*/ 121089 w 159881"/>
                  <a:gd name="connsiteY54" fmla="*/ 55150 h 232028"/>
                  <a:gd name="connsiteX55" fmla="*/ 155093 w 159881"/>
                  <a:gd name="connsiteY55" fmla="*/ 17431 h 232028"/>
                  <a:gd name="connsiteX56" fmla="*/ 123946 w 159881"/>
                  <a:gd name="connsiteY56" fmla="*/ 0 h 232028"/>
                  <a:gd name="connsiteX57" fmla="*/ 115659 w 159881"/>
                  <a:gd name="connsiteY57" fmla="*/ 9144 h 232028"/>
                  <a:gd name="connsiteX58" fmla="*/ 102801 w 159881"/>
                  <a:gd name="connsiteY58" fmla="*/ 16383 h 232028"/>
                  <a:gd name="connsiteX59" fmla="*/ 98038 w 159881"/>
                  <a:gd name="connsiteY59" fmla="*/ 17240 h 232028"/>
                  <a:gd name="connsiteX60" fmla="*/ 53556 w 159881"/>
                  <a:gd name="connsiteY60" fmla="*/ 21431 h 232028"/>
                  <a:gd name="connsiteX61" fmla="*/ 48984 w 159881"/>
                  <a:gd name="connsiteY61" fmla="*/ 22289 h 232028"/>
                  <a:gd name="connsiteX62" fmla="*/ 34125 w 159881"/>
                  <a:gd name="connsiteY62" fmla="*/ 32099 h 232028"/>
                  <a:gd name="connsiteX63" fmla="*/ 1550 w 159881"/>
                  <a:gd name="connsiteY63" fmla="*/ 73343 h 232028"/>
                  <a:gd name="connsiteX64" fmla="*/ 2693 w 159881"/>
                  <a:gd name="connsiteY64" fmla="*/ 83439 h 232028"/>
                  <a:gd name="connsiteX65" fmla="*/ 9075 w 159881"/>
                  <a:gd name="connsiteY65" fmla="*/ 84773 h 232028"/>
                  <a:gd name="connsiteX66" fmla="*/ 100991 w 159881"/>
                  <a:gd name="connsiteY66" fmla="*/ 104585 h 232028"/>
                  <a:gd name="connsiteX67" fmla="*/ 100991 w 159881"/>
                  <a:gd name="connsiteY67" fmla="*/ 120967 h 232028"/>
                  <a:gd name="connsiteX68" fmla="*/ 105468 w 159881"/>
                  <a:gd name="connsiteY68" fmla="*/ 125635 h 232028"/>
                  <a:gd name="connsiteX69" fmla="*/ 107563 w 159881"/>
                  <a:gd name="connsiteY69" fmla="*/ 148781 h 232028"/>
                  <a:gd name="connsiteX70" fmla="*/ 117469 w 159881"/>
                  <a:gd name="connsiteY70" fmla="*/ 148781 h 232028"/>
                  <a:gd name="connsiteX71" fmla="*/ 119565 w 159881"/>
                  <a:gd name="connsiteY71" fmla="*/ 125635 h 232028"/>
                  <a:gd name="connsiteX72" fmla="*/ 124041 w 159881"/>
                  <a:gd name="connsiteY72" fmla="*/ 120967 h 232028"/>
                  <a:gd name="connsiteX73" fmla="*/ 124041 w 159881"/>
                  <a:gd name="connsiteY73" fmla="*/ 104585 h 232028"/>
                  <a:gd name="connsiteX74" fmla="*/ 117088 w 159881"/>
                  <a:gd name="connsiteY74" fmla="*/ 97631 h 232028"/>
                  <a:gd name="connsiteX75" fmla="*/ 107944 w 159881"/>
                  <a:gd name="connsiteY75" fmla="*/ 97631 h 232028"/>
                  <a:gd name="connsiteX76" fmla="*/ 100991 w 159881"/>
                  <a:gd name="connsiteY76" fmla="*/ 104585 h 232028"/>
                  <a:gd name="connsiteX77" fmla="*/ 80131 w 159881"/>
                  <a:gd name="connsiteY77" fmla="*/ 91059 h 232028"/>
                  <a:gd name="connsiteX78" fmla="*/ 87561 w 159881"/>
                  <a:gd name="connsiteY78" fmla="*/ 83630 h 232028"/>
                  <a:gd name="connsiteX79" fmla="*/ 80131 w 159881"/>
                  <a:gd name="connsiteY79" fmla="*/ 76200 h 232028"/>
                  <a:gd name="connsiteX80" fmla="*/ 72702 w 159881"/>
                  <a:gd name="connsiteY80" fmla="*/ 83630 h 232028"/>
                  <a:gd name="connsiteX81" fmla="*/ 80131 w 159881"/>
                  <a:gd name="connsiteY81" fmla="*/ 91059 h 232028"/>
                  <a:gd name="connsiteX82" fmla="*/ 47365 w 159881"/>
                  <a:gd name="connsiteY82" fmla="*/ 95155 h 232028"/>
                  <a:gd name="connsiteX83" fmla="*/ 53556 w 159881"/>
                  <a:gd name="connsiteY83" fmla="*/ 88964 h 232028"/>
                  <a:gd name="connsiteX84" fmla="*/ 47365 w 159881"/>
                  <a:gd name="connsiteY84" fmla="*/ 82772 h 232028"/>
                  <a:gd name="connsiteX85" fmla="*/ 41174 w 159881"/>
                  <a:gd name="connsiteY85" fmla="*/ 88964 h 232028"/>
                  <a:gd name="connsiteX86" fmla="*/ 47365 w 159881"/>
                  <a:gd name="connsiteY86" fmla="*/ 95155 h 232028"/>
                  <a:gd name="connsiteX87" fmla="*/ 35840 w 159881"/>
                  <a:gd name="connsiteY87" fmla="*/ 104585 h 232028"/>
                  <a:gd name="connsiteX88" fmla="*/ 35840 w 159881"/>
                  <a:gd name="connsiteY88" fmla="*/ 120967 h 232028"/>
                  <a:gd name="connsiteX89" fmla="*/ 40317 w 159881"/>
                  <a:gd name="connsiteY89" fmla="*/ 125635 h 232028"/>
                  <a:gd name="connsiteX90" fmla="*/ 42412 w 159881"/>
                  <a:gd name="connsiteY90" fmla="*/ 148781 h 232028"/>
                  <a:gd name="connsiteX91" fmla="*/ 52318 w 159881"/>
                  <a:gd name="connsiteY91" fmla="*/ 148781 h 232028"/>
                  <a:gd name="connsiteX92" fmla="*/ 54414 w 159881"/>
                  <a:gd name="connsiteY92" fmla="*/ 125635 h 232028"/>
                  <a:gd name="connsiteX93" fmla="*/ 58890 w 159881"/>
                  <a:gd name="connsiteY93" fmla="*/ 120967 h 232028"/>
                  <a:gd name="connsiteX94" fmla="*/ 58890 w 159881"/>
                  <a:gd name="connsiteY94" fmla="*/ 104585 h 232028"/>
                  <a:gd name="connsiteX95" fmla="*/ 51937 w 159881"/>
                  <a:gd name="connsiteY95" fmla="*/ 97631 h 232028"/>
                  <a:gd name="connsiteX96" fmla="*/ 42793 w 159881"/>
                  <a:gd name="connsiteY96" fmla="*/ 97631 h 232028"/>
                  <a:gd name="connsiteX97" fmla="*/ 35840 w 159881"/>
                  <a:gd name="connsiteY97" fmla="*/ 104585 h 232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159881" h="232028">
                    <a:moveTo>
                      <a:pt x="66320" y="102394"/>
                    </a:moveTo>
                    <a:lnTo>
                      <a:pt x="66320" y="121920"/>
                    </a:lnTo>
                    <a:cubicBezTo>
                      <a:pt x="66320" y="124968"/>
                      <a:pt x="68701" y="127349"/>
                      <a:pt x="71749" y="127445"/>
                    </a:cubicBezTo>
                    <a:lnTo>
                      <a:pt x="74226" y="155162"/>
                    </a:lnTo>
                    <a:lnTo>
                      <a:pt x="86037" y="155162"/>
                    </a:lnTo>
                    <a:lnTo>
                      <a:pt x="88513" y="127445"/>
                    </a:lnTo>
                    <a:cubicBezTo>
                      <a:pt x="91466" y="127349"/>
                      <a:pt x="93942" y="124873"/>
                      <a:pt x="93942" y="121920"/>
                    </a:cubicBezTo>
                    <a:lnTo>
                      <a:pt x="93942" y="102394"/>
                    </a:lnTo>
                    <a:cubicBezTo>
                      <a:pt x="93942" y="97822"/>
                      <a:pt x="90228" y="94107"/>
                      <a:pt x="85656" y="94107"/>
                    </a:cubicBezTo>
                    <a:lnTo>
                      <a:pt x="74702" y="94107"/>
                    </a:lnTo>
                    <a:cubicBezTo>
                      <a:pt x="70130" y="94107"/>
                      <a:pt x="66415" y="97822"/>
                      <a:pt x="66415" y="102394"/>
                    </a:cubicBezTo>
                    <a:close/>
                    <a:moveTo>
                      <a:pt x="157188" y="149733"/>
                    </a:moveTo>
                    <a:cubicBezTo>
                      <a:pt x="155283" y="148209"/>
                      <a:pt x="152997" y="147828"/>
                      <a:pt x="150807" y="148400"/>
                    </a:cubicBezTo>
                    <a:cubicBezTo>
                      <a:pt x="149473" y="148781"/>
                      <a:pt x="148140" y="149543"/>
                      <a:pt x="147187" y="150686"/>
                    </a:cubicBezTo>
                    <a:lnTo>
                      <a:pt x="118422" y="184785"/>
                    </a:lnTo>
                    <a:cubicBezTo>
                      <a:pt x="115755" y="187928"/>
                      <a:pt x="112230" y="190119"/>
                      <a:pt x="108420" y="191167"/>
                    </a:cubicBezTo>
                    <a:cubicBezTo>
                      <a:pt x="106420" y="191738"/>
                      <a:pt x="104229" y="191929"/>
                      <a:pt x="102039" y="191834"/>
                    </a:cubicBezTo>
                    <a:lnTo>
                      <a:pt x="67749" y="190786"/>
                    </a:lnTo>
                    <a:lnTo>
                      <a:pt x="67463" y="187452"/>
                    </a:lnTo>
                    <a:lnTo>
                      <a:pt x="97086" y="186881"/>
                    </a:lnTo>
                    <a:cubicBezTo>
                      <a:pt x="97086" y="186881"/>
                      <a:pt x="97943" y="186785"/>
                      <a:pt x="98324" y="186690"/>
                    </a:cubicBezTo>
                    <a:cubicBezTo>
                      <a:pt x="101562" y="185833"/>
                      <a:pt x="104039" y="182880"/>
                      <a:pt x="104039" y="179356"/>
                    </a:cubicBezTo>
                    <a:cubicBezTo>
                      <a:pt x="104039" y="175165"/>
                      <a:pt x="100800" y="171641"/>
                      <a:pt x="96609" y="171450"/>
                    </a:cubicBezTo>
                    <a:lnTo>
                      <a:pt x="60319" y="169831"/>
                    </a:lnTo>
                    <a:cubicBezTo>
                      <a:pt x="57366" y="169736"/>
                      <a:pt x="54509" y="170021"/>
                      <a:pt x="51651" y="170783"/>
                    </a:cubicBezTo>
                    <a:cubicBezTo>
                      <a:pt x="46794" y="172117"/>
                      <a:pt x="42412" y="174593"/>
                      <a:pt x="38793" y="178213"/>
                    </a:cubicBezTo>
                    <a:lnTo>
                      <a:pt x="5741" y="214884"/>
                    </a:lnTo>
                    <a:cubicBezTo>
                      <a:pt x="15266" y="222028"/>
                      <a:pt x="25839" y="227838"/>
                      <a:pt x="37173" y="232029"/>
                    </a:cubicBezTo>
                    <a:lnTo>
                      <a:pt x="44222" y="224219"/>
                    </a:lnTo>
                    <a:cubicBezTo>
                      <a:pt x="47841" y="220694"/>
                      <a:pt x="52223" y="218218"/>
                      <a:pt x="57081" y="216980"/>
                    </a:cubicBezTo>
                    <a:cubicBezTo>
                      <a:pt x="58605" y="216599"/>
                      <a:pt x="60224" y="216313"/>
                      <a:pt x="61843" y="216122"/>
                    </a:cubicBezTo>
                    <a:lnTo>
                      <a:pt x="106325" y="211931"/>
                    </a:lnTo>
                    <a:cubicBezTo>
                      <a:pt x="107849" y="211741"/>
                      <a:pt x="109468" y="211550"/>
                      <a:pt x="110897" y="211074"/>
                    </a:cubicBezTo>
                    <a:cubicBezTo>
                      <a:pt x="116707" y="209550"/>
                      <a:pt x="121946" y="206121"/>
                      <a:pt x="125756" y="201263"/>
                    </a:cubicBezTo>
                    <a:lnTo>
                      <a:pt x="158331" y="160020"/>
                    </a:lnTo>
                    <a:cubicBezTo>
                      <a:pt x="160808" y="156877"/>
                      <a:pt x="160236" y="152400"/>
                      <a:pt x="157188" y="149924"/>
                    </a:cubicBezTo>
                    <a:close/>
                    <a:moveTo>
                      <a:pt x="112516" y="95155"/>
                    </a:moveTo>
                    <a:cubicBezTo>
                      <a:pt x="115945" y="95155"/>
                      <a:pt x="118707" y="92393"/>
                      <a:pt x="118707" y="88964"/>
                    </a:cubicBezTo>
                    <a:cubicBezTo>
                      <a:pt x="118707" y="85535"/>
                      <a:pt x="115945" y="82772"/>
                      <a:pt x="112516" y="82772"/>
                    </a:cubicBezTo>
                    <a:cubicBezTo>
                      <a:pt x="109087" y="82772"/>
                      <a:pt x="106325" y="85535"/>
                      <a:pt x="106325" y="88964"/>
                    </a:cubicBezTo>
                    <a:cubicBezTo>
                      <a:pt x="106325" y="92393"/>
                      <a:pt x="109087" y="95155"/>
                      <a:pt x="112516" y="95155"/>
                    </a:cubicBezTo>
                    <a:close/>
                    <a:moveTo>
                      <a:pt x="9075" y="84963"/>
                    </a:moveTo>
                    <a:cubicBezTo>
                      <a:pt x="10408" y="84582"/>
                      <a:pt x="11742" y="83820"/>
                      <a:pt x="12694" y="82677"/>
                    </a:cubicBezTo>
                    <a:lnTo>
                      <a:pt x="41460" y="48578"/>
                    </a:lnTo>
                    <a:cubicBezTo>
                      <a:pt x="44127" y="45434"/>
                      <a:pt x="47651" y="43244"/>
                      <a:pt x="51461" y="42196"/>
                    </a:cubicBezTo>
                    <a:cubicBezTo>
                      <a:pt x="53461" y="41624"/>
                      <a:pt x="55652" y="41434"/>
                      <a:pt x="57843" y="41529"/>
                    </a:cubicBezTo>
                    <a:lnTo>
                      <a:pt x="92133" y="42577"/>
                    </a:lnTo>
                    <a:lnTo>
                      <a:pt x="92418" y="45911"/>
                    </a:lnTo>
                    <a:lnTo>
                      <a:pt x="62796" y="46482"/>
                    </a:lnTo>
                    <a:cubicBezTo>
                      <a:pt x="62796" y="46482"/>
                      <a:pt x="61938" y="46577"/>
                      <a:pt x="61557" y="46673"/>
                    </a:cubicBezTo>
                    <a:cubicBezTo>
                      <a:pt x="58319" y="47530"/>
                      <a:pt x="55842" y="50482"/>
                      <a:pt x="55842" y="54007"/>
                    </a:cubicBezTo>
                    <a:cubicBezTo>
                      <a:pt x="55842" y="58198"/>
                      <a:pt x="59081" y="61722"/>
                      <a:pt x="63272" y="61913"/>
                    </a:cubicBezTo>
                    <a:lnTo>
                      <a:pt x="99562" y="63532"/>
                    </a:lnTo>
                    <a:cubicBezTo>
                      <a:pt x="102515" y="63627"/>
                      <a:pt x="105372" y="63341"/>
                      <a:pt x="108230" y="62579"/>
                    </a:cubicBezTo>
                    <a:cubicBezTo>
                      <a:pt x="113088" y="61246"/>
                      <a:pt x="117469" y="58769"/>
                      <a:pt x="121089" y="55150"/>
                    </a:cubicBezTo>
                    <a:lnTo>
                      <a:pt x="155093" y="17431"/>
                    </a:lnTo>
                    <a:cubicBezTo>
                      <a:pt x="145663" y="10192"/>
                      <a:pt x="135186" y="4286"/>
                      <a:pt x="123946" y="0"/>
                    </a:cubicBezTo>
                    <a:lnTo>
                      <a:pt x="115659" y="9144"/>
                    </a:lnTo>
                    <a:cubicBezTo>
                      <a:pt x="112040" y="12668"/>
                      <a:pt x="107658" y="15145"/>
                      <a:pt x="102801" y="16383"/>
                    </a:cubicBezTo>
                    <a:cubicBezTo>
                      <a:pt x="101277" y="16764"/>
                      <a:pt x="99657" y="17050"/>
                      <a:pt x="98038" y="17240"/>
                    </a:cubicBezTo>
                    <a:lnTo>
                      <a:pt x="53556" y="21431"/>
                    </a:lnTo>
                    <a:cubicBezTo>
                      <a:pt x="52032" y="21622"/>
                      <a:pt x="50413" y="21812"/>
                      <a:pt x="48984" y="22289"/>
                    </a:cubicBezTo>
                    <a:cubicBezTo>
                      <a:pt x="43174" y="23813"/>
                      <a:pt x="37935" y="27242"/>
                      <a:pt x="34125" y="32099"/>
                    </a:cubicBezTo>
                    <a:lnTo>
                      <a:pt x="1550" y="73343"/>
                    </a:lnTo>
                    <a:cubicBezTo>
                      <a:pt x="-927" y="76486"/>
                      <a:pt x="-355" y="80963"/>
                      <a:pt x="2693" y="83439"/>
                    </a:cubicBezTo>
                    <a:cubicBezTo>
                      <a:pt x="4598" y="84963"/>
                      <a:pt x="6884" y="85344"/>
                      <a:pt x="9075" y="84773"/>
                    </a:cubicBezTo>
                    <a:close/>
                    <a:moveTo>
                      <a:pt x="100991" y="104585"/>
                    </a:moveTo>
                    <a:lnTo>
                      <a:pt x="100991" y="120967"/>
                    </a:lnTo>
                    <a:cubicBezTo>
                      <a:pt x="100991" y="123444"/>
                      <a:pt x="102991" y="125540"/>
                      <a:pt x="105468" y="125635"/>
                    </a:cubicBezTo>
                    <a:lnTo>
                      <a:pt x="107563" y="148781"/>
                    </a:lnTo>
                    <a:lnTo>
                      <a:pt x="117469" y="148781"/>
                    </a:lnTo>
                    <a:lnTo>
                      <a:pt x="119565" y="125635"/>
                    </a:lnTo>
                    <a:cubicBezTo>
                      <a:pt x="122041" y="125540"/>
                      <a:pt x="124041" y="123539"/>
                      <a:pt x="124041" y="120967"/>
                    </a:cubicBezTo>
                    <a:lnTo>
                      <a:pt x="124041" y="104585"/>
                    </a:lnTo>
                    <a:cubicBezTo>
                      <a:pt x="124041" y="100775"/>
                      <a:pt x="120898" y="97631"/>
                      <a:pt x="117088" y="97631"/>
                    </a:cubicBezTo>
                    <a:lnTo>
                      <a:pt x="107944" y="97631"/>
                    </a:lnTo>
                    <a:cubicBezTo>
                      <a:pt x="104134" y="97631"/>
                      <a:pt x="100991" y="100775"/>
                      <a:pt x="100991" y="104585"/>
                    </a:cubicBezTo>
                    <a:close/>
                    <a:moveTo>
                      <a:pt x="80131" y="91059"/>
                    </a:moveTo>
                    <a:cubicBezTo>
                      <a:pt x="84227" y="91059"/>
                      <a:pt x="87561" y="87725"/>
                      <a:pt x="87561" y="83630"/>
                    </a:cubicBezTo>
                    <a:cubicBezTo>
                      <a:pt x="87561" y="79534"/>
                      <a:pt x="84227" y="76200"/>
                      <a:pt x="80131" y="76200"/>
                    </a:cubicBezTo>
                    <a:cubicBezTo>
                      <a:pt x="76035" y="76200"/>
                      <a:pt x="72702" y="79534"/>
                      <a:pt x="72702" y="83630"/>
                    </a:cubicBezTo>
                    <a:cubicBezTo>
                      <a:pt x="72702" y="87725"/>
                      <a:pt x="76035" y="91059"/>
                      <a:pt x="80131" y="91059"/>
                    </a:cubicBezTo>
                    <a:close/>
                    <a:moveTo>
                      <a:pt x="47365" y="95155"/>
                    </a:moveTo>
                    <a:cubicBezTo>
                      <a:pt x="50794" y="95155"/>
                      <a:pt x="53556" y="92393"/>
                      <a:pt x="53556" y="88964"/>
                    </a:cubicBezTo>
                    <a:cubicBezTo>
                      <a:pt x="53556" y="85535"/>
                      <a:pt x="50794" y="82772"/>
                      <a:pt x="47365" y="82772"/>
                    </a:cubicBezTo>
                    <a:cubicBezTo>
                      <a:pt x="43936" y="82772"/>
                      <a:pt x="41174" y="85535"/>
                      <a:pt x="41174" y="88964"/>
                    </a:cubicBezTo>
                    <a:cubicBezTo>
                      <a:pt x="41174" y="92393"/>
                      <a:pt x="43936" y="95155"/>
                      <a:pt x="47365" y="95155"/>
                    </a:cubicBezTo>
                    <a:close/>
                    <a:moveTo>
                      <a:pt x="35840" y="104585"/>
                    </a:moveTo>
                    <a:lnTo>
                      <a:pt x="35840" y="120967"/>
                    </a:lnTo>
                    <a:cubicBezTo>
                      <a:pt x="35840" y="123444"/>
                      <a:pt x="37840" y="125540"/>
                      <a:pt x="40317" y="125635"/>
                    </a:cubicBezTo>
                    <a:lnTo>
                      <a:pt x="42412" y="148781"/>
                    </a:lnTo>
                    <a:lnTo>
                      <a:pt x="52318" y="148781"/>
                    </a:lnTo>
                    <a:lnTo>
                      <a:pt x="54414" y="125635"/>
                    </a:lnTo>
                    <a:cubicBezTo>
                      <a:pt x="56890" y="125540"/>
                      <a:pt x="58890" y="123539"/>
                      <a:pt x="58890" y="120967"/>
                    </a:cubicBezTo>
                    <a:lnTo>
                      <a:pt x="58890" y="104585"/>
                    </a:lnTo>
                    <a:cubicBezTo>
                      <a:pt x="58890" y="100775"/>
                      <a:pt x="55747" y="97631"/>
                      <a:pt x="51937" y="97631"/>
                    </a:cubicBezTo>
                    <a:lnTo>
                      <a:pt x="42793" y="97631"/>
                    </a:lnTo>
                    <a:cubicBezTo>
                      <a:pt x="38983" y="97631"/>
                      <a:pt x="35840" y="100775"/>
                      <a:pt x="35840" y="1045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6CF8A08A-230A-3D6C-3A6B-2F689A905CD0}"/>
              </a:ext>
            </a:extLst>
          </p:cNvPr>
          <p:cNvGrpSpPr/>
          <p:nvPr/>
        </p:nvGrpSpPr>
        <p:grpSpPr>
          <a:xfrm>
            <a:off x="5216376" y="4301741"/>
            <a:ext cx="1295698" cy="1334904"/>
            <a:chOff x="7538489" y="4485745"/>
            <a:chExt cx="1295698" cy="1334904"/>
          </a:xfrm>
        </p:grpSpPr>
        <p:sp>
          <p:nvSpPr>
            <p:cNvPr id="19" name="Textplatzhalter 13">
              <a:extLst>
                <a:ext uri="{FF2B5EF4-FFF2-40B4-BE49-F238E27FC236}">
                  <a16:creationId xmlns:a16="http://schemas.microsoft.com/office/drawing/2014/main" id="{BC08A77F-30A5-9367-9F9C-0ABE4B34EC6B}"/>
                </a:ext>
              </a:extLst>
            </p:cNvPr>
            <p:cNvSpPr txBox="1">
              <a:spLocks/>
            </p:cNvSpPr>
            <p:nvPr/>
          </p:nvSpPr>
          <p:spPr>
            <a:xfrm>
              <a:off x="7538489" y="5550995"/>
              <a:ext cx="1295698" cy="269654"/>
            </a:xfrm>
            <a:prstGeom prst="rect">
              <a:avLst/>
            </a:prstGeom>
            <a:noFill/>
            <a:ln w="3175">
              <a:noFill/>
            </a:ln>
          </p:spPr>
          <p:txBody>
            <a:bodyPr vert="horz" wrap="square" lIns="0" tIns="36000" rIns="0" bIns="3600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105000"/>
                </a:lnSpc>
                <a:spcBef>
                  <a:spcPts val="700"/>
                </a:spcBef>
                <a:buClr>
                  <a:schemeClr val="tx2"/>
                </a:buClr>
                <a:buFont typeface="Wingdings" pitchFamily="2" charset="2"/>
                <a:buNone/>
                <a:defRPr sz="14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8775" indent="-180000" algn="l" defTabSz="914400" rtl="0" eaLnBrk="1" latinLnBrk="0" hangingPunct="1">
                <a:lnSpc>
                  <a:spcPct val="105000"/>
                </a:lnSpc>
                <a:spcBef>
                  <a:spcPts val="7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05000"/>
                </a:lnSpc>
                <a:spcBef>
                  <a:spcPts val="7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19138" indent="-180000" algn="l" defTabSz="763588" rtl="0" eaLnBrk="1" latinLnBrk="0" hangingPunct="1">
                <a:lnSpc>
                  <a:spcPct val="105000"/>
                </a:lnSpc>
                <a:spcBef>
                  <a:spcPts val="7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180000" algn="l" defTabSz="914400" rtl="0" eaLnBrk="1" latinLnBrk="0" hangingPunct="1">
                <a:lnSpc>
                  <a:spcPct val="105000"/>
                </a:lnSpc>
                <a:spcBef>
                  <a:spcPts val="7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lv-LV" sz="1050" b="1" dirty="0"/>
                <a:t>Ilgtspējīga vide</a:t>
              </a:r>
              <a:endParaRPr lang="en-GB" sz="1050" b="1" dirty="0"/>
            </a:p>
          </p:txBody>
        </p:sp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2E470DA2-1EE5-17D4-93CF-C1BAC80B5EB7}"/>
                </a:ext>
              </a:extLst>
            </p:cNvPr>
            <p:cNvGrpSpPr/>
            <p:nvPr/>
          </p:nvGrpSpPr>
          <p:grpSpPr>
            <a:xfrm>
              <a:off x="7636679" y="4485745"/>
              <a:ext cx="1013960" cy="1013960"/>
              <a:chOff x="6299200" y="4616450"/>
              <a:chExt cx="1013960" cy="1013960"/>
            </a:xfrm>
          </p:grpSpPr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30B46084-7BF2-4F3F-F18E-C3AB30A9CCD2}"/>
                  </a:ext>
                </a:extLst>
              </p:cNvPr>
              <p:cNvSpPr/>
              <p:nvPr/>
            </p:nvSpPr>
            <p:spPr>
              <a:xfrm>
                <a:off x="6299200" y="4616450"/>
                <a:ext cx="1013960" cy="1013960"/>
              </a:xfrm>
              <a:custGeom>
                <a:avLst/>
                <a:gdLst>
                  <a:gd name="connsiteX0" fmla="*/ 506980 w 1013960"/>
                  <a:gd name="connsiteY0" fmla="*/ 0 h 1013960"/>
                  <a:gd name="connsiteX1" fmla="*/ 0 w 1013960"/>
                  <a:gd name="connsiteY1" fmla="*/ 506980 h 1013960"/>
                  <a:gd name="connsiteX2" fmla="*/ 506980 w 1013960"/>
                  <a:gd name="connsiteY2" fmla="*/ 1013960 h 1013960"/>
                  <a:gd name="connsiteX3" fmla="*/ 1013960 w 1013960"/>
                  <a:gd name="connsiteY3" fmla="*/ 506980 h 1013960"/>
                  <a:gd name="connsiteX4" fmla="*/ 506980 w 1013960"/>
                  <a:gd name="connsiteY4" fmla="*/ 0 h 1013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3960" h="1013960">
                    <a:moveTo>
                      <a:pt x="506980" y="0"/>
                    </a:moveTo>
                    <a:cubicBezTo>
                      <a:pt x="227624" y="0"/>
                      <a:pt x="0" y="227624"/>
                      <a:pt x="0" y="506980"/>
                    </a:cubicBezTo>
                    <a:cubicBezTo>
                      <a:pt x="0" y="786336"/>
                      <a:pt x="227624" y="1013960"/>
                      <a:pt x="506980" y="1013960"/>
                    </a:cubicBezTo>
                    <a:cubicBezTo>
                      <a:pt x="786336" y="1013960"/>
                      <a:pt x="1013960" y="786650"/>
                      <a:pt x="1013960" y="506980"/>
                    </a:cubicBezTo>
                    <a:cubicBezTo>
                      <a:pt x="1013960" y="227310"/>
                      <a:pt x="786650" y="0"/>
                      <a:pt x="5069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2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C987760B-B4CB-CC15-C845-7272F4E95462}"/>
                  </a:ext>
                </a:extLst>
              </p:cNvPr>
              <p:cNvSpPr/>
              <p:nvPr/>
            </p:nvSpPr>
            <p:spPr>
              <a:xfrm>
                <a:off x="6643457" y="4775410"/>
                <a:ext cx="342689" cy="684869"/>
              </a:xfrm>
              <a:custGeom>
                <a:avLst/>
                <a:gdLst>
                  <a:gd name="connsiteX0" fmla="*/ 342376 w 342689"/>
                  <a:gd name="connsiteY0" fmla="*/ 203168 h 684869"/>
                  <a:gd name="connsiteX1" fmla="*/ 283432 w 342689"/>
                  <a:gd name="connsiteY1" fmla="*/ 262112 h 684869"/>
                  <a:gd name="connsiteX2" fmla="*/ 283432 w 342689"/>
                  <a:gd name="connsiteY2" fmla="*/ 345198 h 684869"/>
                  <a:gd name="connsiteX3" fmla="*/ 271518 w 342689"/>
                  <a:gd name="connsiteY3" fmla="*/ 335792 h 684869"/>
                  <a:gd name="connsiteX4" fmla="*/ 271518 w 342689"/>
                  <a:gd name="connsiteY4" fmla="*/ 79010 h 684869"/>
                  <a:gd name="connsiteX5" fmla="*/ 242046 w 342689"/>
                  <a:gd name="connsiteY5" fmla="*/ 49538 h 684869"/>
                  <a:gd name="connsiteX6" fmla="*/ 212574 w 342689"/>
                  <a:gd name="connsiteY6" fmla="*/ 79010 h 684869"/>
                  <a:gd name="connsiteX7" fmla="*/ 212574 w 342689"/>
                  <a:gd name="connsiteY7" fmla="*/ 308201 h 684869"/>
                  <a:gd name="connsiteX8" fmla="*/ 200660 w 342689"/>
                  <a:gd name="connsiteY8" fmla="*/ 305693 h 684869"/>
                  <a:gd name="connsiteX9" fmla="*/ 200660 w 342689"/>
                  <a:gd name="connsiteY9" fmla="*/ 29472 h 684869"/>
                  <a:gd name="connsiteX10" fmla="*/ 171188 w 342689"/>
                  <a:gd name="connsiteY10" fmla="*/ 0 h 684869"/>
                  <a:gd name="connsiteX11" fmla="*/ 141716 w 342689"/>
                  <a:gd name="connsiteY11" fmla="*/ 29472 h 684869"/>
                  <a:gd name="connsiteX12" fmla="*/ 141716 w 342689"/>
                  <a:gd name="connsiteY12" fmla="*/ 305693 h 684869"/>
                  <a:gd name="connsiteX13" fmla="*/ 129802 w 342689"/>
                  <a:gd name="connsiteY13" fmla="*/ 308201 h 684869"/>
                  <a:gd name="connsiteX14" fmla="*/ 129802 w 342689"/>
                  <a:gd name="connsiteY14" fmla="*/ 79010 h 684869"/>
                  <a:gd name="connsiteX15" fmla="*/ 100330 w 342689"/>
                  <a:gd name="connsiteY15" fmla="*/ 49538 h 684869"/>
                  <a:gd name="connsiteX16" fmla="*/ 70858 w 342689"/>
                  <a:gd name="connsiteY16" fmla="*/ 79010 h 684869"/>
                  <a:gd name="connsiteX17" fmla="*/ 70858 w 342689"/>
                  <a:gd name="connsiteY17" fmla="*/ 335792 h 684869"/>
                  <a:gd name="connsiteX18" fmla="*/ 58944 w 342689"/>
                  <a:gd name="connsiteY18" fmla="*/ 345198 h 684869"/>
                  <a:gd name="connsiteX19" fmla="*/ 58944 w 342689"/>
                  <a:gd name="connsiteY19" fmla="*/ 187492 h 684869"/>
                  <a:gd name="connsiteX20" fmla="*/ 29472 w 342689"/>
                  <a:gd name="connsiteY20" fmla="*/ 158020 h 684869"/>
                  <a:gd name="connsiteX21" fmla="*/ 0 w 342689"/>
                  <a:gd name="connsiteY21" fmla="*/ 187492 h 684869"/>
                  <a:gd name="connsiteX22" fmla="*/ 0 w 342689"/>
                  <a:gd name="connsiteY22" fmla="*/ 501964 h 684869"/>
                  <a:gd name="connsiteX23" fmla="*/ 240792 w 342689"/>
                  <a:gd name="connsiteY23" fmla="*/ 669076 h 684869"/>
                  <a:gd name="connsiteX24" fmla="*/ 342690 w 342689"/>
                  <a:gd name="connsiteY24" fmla="*/ 501964 h 684869"/>
                  <a:gd name="connsiteX25" fmla="*/ 342690 w 342689"/>
                  <a:gd name="connsiteY25" fmla="*/ 203168 h 684869"/>
                  <a:gd name="connsiteX26" fmla="*/ 342690 w 342689"/>
                  <a:gd name="connsiteY26" fmla="*/ 203168 h 684869"/>
                  <a:gd name="connsiteX27" fmla="*/ 252079 w 342689"/>
                  <a:gd name="connsiteY27" fmla="*/ 462459 h 684869"/>
                  <a:gd name="connsiteX28" fmla="*/ 262739 w 342689"/>
                  <a:gd name="connsiteY28" fmla="*/ 497574 h 684869"/>
                  <a:gd name="connsiteX29" fmla="*/ 263993 w 342689"/>
                  <a:gd name="connsiteY29" fmla="*/ 509175 h 684869"/>
                  <a:gd name="connsiteX30" fmla="*/ 181221 w 342689"/>
                  <a:gd name="connsiteY30" fmla="*/ 554323 h 684869"/>
                  <a:gd name="connsiteX31" fmla="*/ 184983 w 342689"/>
                  <a:gd name="connsiteY31" fmla="*/ 514818 h 684869"/>
                  <a:gd name="connsiteX32" fmla="*/ 252393 w 342689"/>
                  <a:gd name="connsiteY32" fmla="*/ 462459 h 684869"/>
                  <a:gd name="connsiteX33" fmla="*/ 185297 w 342689"/>
                  <a:gd name="connsiteY33" fmla="*/ 497574 h 684869"/>
                  <a:gd name="connsiteX34" fmla="*/ 185297 w 342689"/>
                  <a:gd name="connsiteY34" fmla="*/ 459637 h 684869"/>
                  <a:gd name="connsiteX35" fmla="*/ 229505 w 342689"/>
                  <a:gd name="connsiteY35" fmla="*/ 420445 h 684869"/>
                  <a:gd name="connsiteX36" fmla="*/ 247376 w 342689"/>
                  <a:gd name="connsiteY36" fmla="*/ 452739 h 684869"/>
                  <a:gd name="connsiteX37" fmla="*/ 185297 w 342689"/>
                  <a:gd name="connsiteY37" fmla="*/ 497888 h 684869"/>
                  <a:gd name="connsiteX38" fmla="*/ 207558 w 342689"/>
                  <a:gd name="connsiteY38" fmla="*/ 390346 h 684869"/>
                  <a:gd name="connsiteX39" fmla="*/ 223861 w 342689"/>
                  <a:gd name="connsiteY39" fmla="*/ 411039 h 684869"/>
                  <a:gd name="connsiteX40" fmla="*/ 184983 w 342689"/>
                  <a:gd name="connsiteY40" fmla="*/ 443333 h 684869"/>
                  <a:gd name="connsiteX41" fmla="*/ 173696 w 342689"/>
                  <a:gd name="connsiteY41" fmla="*/ 357112 h 684869"/>
                  <a:gd name="connsiteX42" fmla="*/ 207558 w 342689"/>
                  <a:gd name="connsiteY42" fmla="*/ 390346 h 684869"/>
                  <a:gd name="connsiteX43" fmla="*/ 169307 w 342689"/>
                  <a:gd name="connsiteY43" fmla="*/ 558399 h 684869"/>
                  <a:gd name="connsiteX44" fmla="*/ 80264 w 342689"/>
                  <a:gd name="connsiteY44" fmla="*/ 495379 h 684869"/>
                  <a:gd name="connsiteX45" fmla="*/ 100644 w 342689"/>
                  <a:gd name="connsiteY45" fmla="*/ 449917 h 684869"/>
                  <a:gd name="connsiteX46" fmla="*/ 173069 w 342689"/>
                  <a:gd name="connsiteY46" fmla="*/ 522970 h 684869"/>
                  <a:gd name="connsiteX47" fmla="*/ 169620 w 342689"/>
                  <a:gd name="connsiteY47" fmla="*/ 558399 h 684869"/>
                  <a:gd name="connsiteX48" fmla="*/ 106287 w 342689"/>
                  <a:gd name="connsiteY48" fmla="*/ 440825 h 684869"/>
                  <a:gd name="connsiteX49" fmla="*/ 127607 w 342689"/>
                  <a:gd name="connsiteY49" fmla="*/ 410099 h 684869"/>
                  <a:gd name="connsiteX50" fmla="*/ 174323 w 342689"/>
                  <a:gd name="connsiteY50" fmla="*/ 461518 h 684869"/>
                  <a:gd name="connsiteX51" fmla="*/ 173696 w 342689"/>
                  <a:gd name="connsiteY51" fmla="*/ 504785 h 684869"/>
                  <a:gd name="connsiteX52" fmla="*/ 105974 w 342689"/>
                  <a:gd name="connsiteY52" fmla="*/ 441138 h 684869"/>
                  <a:gd name="connsiteX53" fmla="*/ 163350 w 342689"/>
                  <a:gd name="connsiteY53" fmla="*/ 361815 h 684869"/>
                  <a:gd name="connsiteX54" fmla="*/ 173696 w 342689"/>
                  <a:gd name="connsiteY54" fmla="*/ 440198 h 684869"/>
                  <a:gd name="connsiteX55" fmla="*/ 134191 w 342689"/>
                  <a:gd name="connsiteY55" fmla="*/ 401006 h 684869"/>
                  <a:gd name="connsiteX56" fmla="*/ 163350 w 342689"/>
                  <a:gd name="connsiteY56" fmla="*/ 361815 h 684869"/>
                  <a:gd name="connsiteX57" fmla="*/ 77442 w 342689"/>
                  <a:gd name="connsiteY57" fmla="*/ 533630 h 684869"/>
                  <a:gd name="connsiteX58" fmla="*/ 77442 w 342689"/>
                  <a:gd name="connsiteY58" fmla="*/ 506039 h 684869"/>
                  <a:gd name="connsiteX59" fmla="*/ 166799 w 342689"/>
                  <a:gd name="connsiteY59" fmla="*/ 573135 h 684869"/>
                  <a:gd name="connsiteX60" fmla="*/ 160528 w 342689"/>
                  <a:gd name="connsiteY60" fmla="*/ 608878 h 684869"/>
                  <a:gd name="connsiteX61" fmla="*/ 116947 w 342689"/>
                  <a:gd name="connsiteY61" fmla="*/ 593515 h 684869"/>
                  <a:gd name="connsiteX62" fmla="*/ 77129 w 342689"/>
                  <a:gd name="connsiteY62" fmla="*/ 533317 h 684869"/>
                  <a:gd name="connsiteX63" fmla="*/ 188119 w 342689"/>
                  <a:gd name="connsiteY63" fmla="*/ 608251 h 684869"/>
                  <a:gd name="connsiteX64" fmla="*/ 171815 w 342689"/>
                  <a:gd name="connsiteY64" fmla="*/ 609818 h 684869"/>
                  <a:gd name="connsiteX65" fmla="*/ 178399 w 342689"/>
                  <a:gd name="connsiteY65" fmla="*/ 572195 h 684869"/>
                  <a:gd name="connsiteX66" fmla="*/ 179653 w 342689"/>
                  <a:gd name="connsiteY66" fmla="*/ 571254 h 684869"/>
                  <a:gd name="connsiteX67" fmla="*/ 179653 w 342689"/>
                  <a:gd name="connsiteY67" fmla="*/ 571254 h 684869"/>
                  <a:gd name="connsiteX68" fmla="*/ 264307 w 342689"/>
                  <a:gd name="connsiteY68" fmla="*/ 520775 h 684869"/>
                  <a:gd name="connsiteX69" fmla="*/ 248630 w 342689"/>
                  <a:gd name="connsiteY69" fmla="*/ 568432 h 684869"/>
                  <a:gd name="connsiteX70" fmla="*/ 188432 w 342689"/>
                  <a:gd name="connsiteY70" fmla="*/ 608251 h 684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42689" h="684869">
                    <a:moveTo>
                      <a:pt x="342376" y="203168"/>
                    </a:moveTo>
                    <a:cubicBezTo>
                      <a:pt x="309769" y="203168"/>
                      <a:pt x="283432" y="229505"/>
                      <a:pt x="283432" y="262112"/>
                    </a:cubicBezTo>
                    <a:lnTo>
                      <a:pt x="283432" y="345198"/>
                    </a:lnTo>
                    <a:lnTo>
                      <a:pt x="271518" y="335792"/>
                    </a:lnTo>
                    <a:lnTo>
                      <a:pt x="271518" y="79010"/>
                    </a:lnTo>
                    <a:cubicBezTo>
                      <a:pt x="271518" y="62706"/>
                      <a:pt x="258350" y="49538"/>
                      <a:pt x="242046" y="49538"/>
                    </a:cubicBezTo>
                    <a:cubicBezTo>
                      <a:pt x="225743" y="49538"/>
                      <a:pt x="212574" y="62706"/>
                      <a:pt x="212574" y="79010"/>
                    </a:cubicBezTo>
                    <a:lnTo>
                      <a:pt x="212574" y="308201"/>
                    </a:lnTo>
                    <a:cubicBezTo>
                      <a:pt x="208498" y="307261"/>
                      <a:pt x="204736" y="306320"/>
                      <a:pt x="200660" y="305693"/>
                    </a:cubicBezTo>
                    <a:lnTo>
                      <a:pt x="200660" y="29472"/>
                    </a:lnTo>
                    <a:cubicBezTo>
                      <a:pt x="200660" y="13168"/>
                      <a:pt x="187492" y="0"/>
                      <a:pt x="171188" y="0"/>
                    </a:cubicBezTo>
                    <a:cubicBezTo>
                      <a:pt x="154884" y="0"/>
                      <a:pt x="141716" y="13168"/>
                      <a:pt x="141716" y="29472"/>
                    </a:cubicBezTo>
                    <a:lnTo>
                      <a:pt x="141716" y="305693"/>
                    </a:lnTo>
                    <a:cubicBezTo>
                      <a:pt x="137640" y="306320"/>
                      <a:pt x="133564" y="307261"/>
                      <a:pt x="129802" y="308201"/>
                    </a:cubicBezTo>
                    <a:lnTo>
                      <a:pt x="129802" y="79010"/>
                    </a:lnTo>
                    <a:cubicBezTo>
                      <a:pt x="129802" y="62706"/>
                      <a:pt x="116634" y="49538"/>
                      <a:pt x="100330" y="49538"/>
                    </a:cubicBezTo>
                    <a:cubicBezTo>
                      <a:pt x="84026" y="49538"/>
                      <a:pt x="70858" y="62706"/>
                      <a:pt x="70858" y="79010"/>
                    </a:cubicBezTo>
                    <a:lnTo>
                      <a:pt x="70858" y="335792"/>
                    </a:lnTo>
                    <a:cubicBezTo>
                      <a:pt x="66782" y="338927"/>
                      <a:pt x="62706" y="342063"/>
                      <a:pt x="58944" y="345198"/>
                    </a:cubicBezTo>
                    <a:lnTo>
                      <a:pt x="58944" y="187492"/>
                    </a:lnTo>
                    <a:cubicBezTo>
                      <a:pt x="58944" y="171188"/>
                      <a:pt x="45776" y="158020"/>
                      <a:pt x="29472" y="158020"/>
                    </a:cubicBezTo>
                    <a:cubicBezTo>
                      <a:pt x="13168" y="158020"/>
                      <a:pt x="0" y="171188"/>
                      <a:pt x="0" y="187492"/>
                    </a:cubicBezTo>
                    <a:lnTo>
                      <a:pt x="0" y="501964"/>
                    </a:lnTo>
                    <a:cubicBezTo>
                      <a:pt x="0" y="618911"/>
                      <a:pt x="117574" y="726138"/>
                      <a:pt x="240792" y="669076"/>
                    </a:cubicBezTo>
                    <a:cubicBezTo>
                      <a:pt x="304752" y="639604"/>
                      <a:pt x="342690" y="572508"/>
                      <a:pt x="342690" y="501964"/>
                    </a:cubicBezTo>
                    <a:lnTo>
                      <a:pt x="342690" y="203168"/>
                    </a:lnTo>
                    <a:lnTo>
                      <a:pt x="342690" y="203168"/>
                    </a:lnTo>
                    <a:close/>
                    <a:moveTo>
                      <a:pt x="252079" y="462459"/>
                    </a:moveTo>
                    <a:cubicBezTo>
                      <a:pt x="256469" y="473432"/>
                      <a:pt x="260231" y="485346"/>
                      <a:pt x="262739" y="497574"/>
                    </a:cubicBezTo>
                    <a:cubicBezTo>
                      <a:pt x="263366" y="501336"/>
                      <a:pt x="263680" y="505412"/>
                      <a:pt x="263993" y="509175"/>
                    </a:cubicBezTo>
                    <a:cubicBezTo>
                      <a:pt x="237030" y="517954"/>
                      <a:pt x="207558" y="531122"/>
                      <a:pt x="181221" y="554323"/>
                    </a:cubicBezTo>
                    <a:cubicBezTo>
                      <a:pt x="182789" y="540841"/>
                      <a:pt x="184043" y="527673"/>
                      <a:pt x="184983" y="514818"/>
                    </a:cubicBezTo>
                    <a:cubicBezTo>
                      <a:pt x="206617" y="489109"/>
                      <a:pt x="230445" y="473432"/>
                      <a:pt x="252393" y="462459"/>
                    </a:cubicBezTo>
                    <a:close/>
                    <a:moveTo>
                      <a:pt x="185297" y="497574"/>
                    </a:moveTo>
                    <a:cubicBezTo>
                      <a:pt x="185611" y="484719"/>
                      <a:pt x="185924" y="472178"/>
                      <a:pt x="185297" y="459637"/>
                    </a:cubicBezTo>
                    <a:cubicBezTo>
                      <a:pt x="199406" y="441138"/>
                      <a:pt x="214769" y="429224"/>
                      <a:pt x="229505" y="420445"/>
                    </a:cubicBezTo>
                    <a:cubicBezTo>
                      <a:pt x="235776" y="430165"/>
                      <a:pt x="241733" y="440825"/>
                      <a:pt x="247376" y="452739"/>
                    </a:cubicBezTo>
                    <a:cubicBezTo>
                      <a:pt x="227310" y="462772"/>
                      <a:pt x="205677" y="476568"/>
                      <a:pt x="185297" y="497888"/>
                    </a:cubicBezTo>
                    <a:close/>
                    <a:moveTo>
                      <a:pt x="207558" y="390346"/>
                    </a:moveTo>
                    <a:cubicBezTo>
                      <a:pt x="212888" y="396303"/>
                      <a:pt x="218218" y="403515"/>
                      <a:pt x="223861" y="411039"/>
                    </a:cubicBezTo>
                    <a:cubicBezTo>
                      <a:pt x="211320" y="418878"/>
                      <a:pt x="197838" y="428911"/>
                      <a:pt x="184983" y="443333"/>
                    </a:cubicBezTo>
                    <a:cubicBezTo>
                      <a:pt x="183416" y="414802"/>
                      <a:pt x="179340" y="386270"/>
                      <a:pt x="173696" y="357112"/>
                    </a:cubicBezTo>
                    <a:cubicBezTo>
                      <a:pt x="181535" y="363696"/>
                      <a:pt x="194076" y="374983"/>
                      <a:pt x="207558" y="390346"/>
                    </a:cubicBezTo>
                    <a:close/>
                    <a:moveTo>
                      <a:pt x="169307" y="558399"/>
                    </a:moveTo>
                    <a:cubicBezTo>
                      <a:pt x="142657" y="526733"/>
                      <a:pt x="109422" y="508234"/>
                      <a:pt x="80264" y="495379"/>
                    </a:cubicBezTo>
                    <a:cubicBezTo>
                      <a:pt x="84653" y="479703"/>
                      <a:pt x="91865" y="464340"/>
                      <a:pt x="100644" y="449917"/>
                    </a:cubicBezTo>
                    <a:cubicBezTo>
                      <a:pt x="124785" y="464967"/>
                      <a:pt x="152063" y="486914"/>
                      <a:pt x="173069" y="522970"/>
                    </a:cubicBezTo>
                    <a:cubicBezTo>
                      <a:pt x="172129" y="534571"/>
                      <a:pt x="170875" y="546171"/>
                      <a:pt x="169620" y="558399"/>
                    </a:cubicBezTo>
                    <a:close/>
                    <a:moveTo>
                      <a:pt x="106287" y="440825"/>
                    </a:moveTo>
                    <a:cubicBezTo>
                      <a:pt x="113498" y="429538"/>
                      <a:pt x="121023" y="419191"/>
                      <a:pt x="127607" y="410099"/>
                    </a:cubicBezTo>
                    <a:cubicBezTo>
                      <a:pt x="143284" y="421386"/>
                      <a:pt x="160528" y="437063"/>
                      <a:pt x="174323" y="461518"/>
                    </a:cubicBezTo>
                    <a:cubicBezTo>
                      <a:pt x="174637" y="475627"/>
                      <a:pt x="174323" y="490049"/>
                      <a:pt x="173696" y="504785"/>
                    </a:cubicBezTo>
                    <a:cubicBezTo>
                      <a:pt x="153003" y="474373"/>
                      <a:pt x="128234" y="454934"/>
                      <a:pt x="105974" y="441138"/>
                    </a:cubicBezTo>
                    <a:close/>
                    <a:moveTo>
                      <a:pt x="163350" y="361815"/>
                    </a:moveTo>
                    <a:cubicBezTo>
                      <a:pt x="168366" y="388152"/>
                      <a:pt x="172129" y="414175"/>
                      <a:pt x="173696" y="440198"/>
                    </a:cubicBezTo>
                    <a:cubicBezTo>
                      <a:pt x="161155" y="422954"/>
                      <a:pt x="147046" y="410412"/>
                      <a:pt x="134191" y="401006"/>
                    </a:cubicBezTo>
                    <a:cubicBezTo>
                      <a:pt x="146419" y="384076"/>
                      <a:pt x="156766" y="370594"/>
                      <a:pt x="163350" y="361815"/>
                    </a:cubicBezTo>
                    <a:close/>
                    <a:moveTo>
                      <a:pt x="77442" y="533630"/>
                    </a:moveTo>
                    <a:cubicBezTo>
                      <a:pt x="75561" y="524538"/>
                      <a:pt x="76188" y="515445"/>
                      <a:pt x="77442" y="506039"/>
                    </a:cubicBezTo>
                    <a:cubicBezTo>
                      <a:pt x="107541" y="519521"/>
                      <a:pt x="141089" y="539274"/>
                      <a:pt x="166799" y="573135"/>
                    </a:cubicBezTo>
                    <a:cubicBezTo>
                      <a:pt x="165231" y="584736"/>
                      <a:pt x="162723" y="596964"/>
                      <a:pt x="160528" y="608878"/>
                    </a:cubicBezTo>
                    <a:cubicBezTo>
                      <a:pt x="145165" y="607310"/>
                      <a:pt x="130115" y="602607"/>
                      <a:pt x="116947" y="593515"/>
                    </a:cubicBezTo>
                    <a:cubicBezTo>
                      <a:pt x="95941" y="579406"/>
                      <a:pt x="81832" y="558086"/>
                      <a:pt x="77129" y="533317"/>
                    </a:cubicBezTo>
                    <a:close/>
                    <a:moveTo>
                      <a:pt x="188119" y="608251"/>
                    </a:moveTo>
                    <a:cubicBezTo>
                      <a:pt x="182789" y="609191"/>
                      <a:pt x="177145" y="609818"/>
                      <a:pt x="171815" y="609818"/>
                    </a:cubicBezTo>
                    <a:cubicBezTo>
                      <a:pt x="174010" y="597277"/>
                      <a:pt x="176518" y="584422"/>
                      <a:pt x="178399" y="572195"/>
                    </a:cubicBezTo>
                    <a:lnTo>
                      <a:pt x="179653" y="571254"/>
                    </a:lnTo>
                    <a:cubicBezTo>
                      <a:pt x="179653" y="571254"/>
                      <a:pt x="179653" y="571254"/>
                      <a:pt x="179653" y="571254"/>
                    </a:cubicBezTo>
                    <a:cubicBezTo>
                      <a:pt x="205677" y="545231"/>
                      <a:pt x="236089" y="530495"/>
                      <a:pt x="264307" y="520775"/>
                    </a:cubicBezTo>
                    <a:cubicBezTo>
                      <a:pt x="263366" y="537706"/>
                      <a:pt x="258350" y="554010"/>
                      <a:pt x="248630" y="568432"/>
                    </a:cubicBezTo>
                    <a:cubicBezTo>
                      <a:pt x="234521" y="589439"/>
                      <a:pt x="213201" y="603548"/>
                      <a:pt x="188432" y="60825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2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48B06BA6-B898-C8B2-ACD9-F4EDF779CD1F}"/>
              </a:ext>
            </a:extLst>
          </p:cNvPr>
          <p:cNvGrpSpPr/>
          <p:nvPr/>
        </p:nvGrpSpPr>
        <p:grpSpPr>
          <a:xfrm>
            <a:off x="7580504" y="4309495"/>
            <a:ext cx="1295400" cy="1327150"/>
            <a:chOff x="8948203" y="4485745"/>
            <a:chExt cx="1295400" cy="1327150"/>
          </a:xfrm>
        </p:grpSpPr>
        <p:sp>
          <p:nvSpPr>
            <p:cNvPr id="17" name="Textplatzhalter 14">
              <a:extLst>
                <a:ext uri="{FF2B5EF4-FFF2-40B4-BE49-F238E27FC236}">
                  <a16:creationId xmlns:a16="http://schemas.microsoft.com/office/drawing/2014/main" id="{C7E76DD1-3D9A-AE89-F5E0-564B14D9A17A}"/>
                </a:ext>
              </a:extLst>
            </p:cNvPr>
            <p:cNvSpPr txBox="1">
              <a:spLocks/>
            </p:cNvSpPr>
            <p:nvPr/>
          </p:nvSpPr>
          <p:spPr>
            <a:xfrm>
              <a:off x="8948203" y="5546012"/>
              <a:ext cx="1295400" cy="266883"/>
            </a:xfrm>
            <a:prstGeom prst="rect">
              <a:avLst/>
            </a:prstGeom>
            <a:noFill/>
          </p:spPr>
          <p:txBody>
            <a:bodyPr anchor="ctr"/>
            <a:lstStyle>
              <a:lvl1pPr marL="252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Clr>
                  <a:schemeClr val="tx2"/>
                </a:buClr>
                <a:buFont typeface="Wingdings" panose="05000000000000000000" pitchFamily="2" charset="2"/>
                <a:buChar char=""/>
                <a:defRPr sz="16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1pPr>
              <a:lvl2pPr marL="504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2pPr>
              <a:lvl3pPr marL="756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3pPr>
              <a:lvl4pPr marL="1008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4pPr>
              <a:lvl5pPr marL="1260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lv-LV" sz="1051" b="1" dirty="0"/>
                <a:t>A</a:t>
              </a:r>
              <a:r>
                <a:rPr lang="en-GB" sz="1051" b="1" dirty="0"/>
                <a:t>t</a:t>
              </a:r>
              <a:r>
                <a:rPr lang="lv-LV" sz="1051" b="1" dirty="0"/>
                <a:t>t</a:t>
              </a:r>
              <a:r>
                <a:rPr lang="en-GB" sz="1051" b="1" dirty="0"/>
                <a:t>īstība</a:t>
              </a:r>
            </a:p>
          </p:txBody>
        </p:sp>
        <p:grpSp>
          <p:nvGrpSpPr>
            <p:cNvPr id="50" name="Gruppieren 49">
              <a:extLst>
                <a:ext uri="{FF2B5EF4-FFF2-40B4-BE49-F238E27FC236}">
                  <a16:creationId xmlns:a16="http://schemas.microsoft.com/office/drawing/2014/main" id="{A4BCFB0E-BF1E-C8ED-1D2E-A4502BE5B01F}"/>
                </a:ext>
              </a:extLst>
            </p:cNvPr>
            <p:cNvGrpSpPr/>
            <p:nvPr/>
          </p:nvGrpSpPr>
          <p:grpSpPr>
            <a:xfrm>
              <a:off x="9027722" y="4485745"/>
              <a:ext cx="1020377" cy="1020377"/>
              <a:chOff x="7702550" y="4616450"/>
              <a:chExt cx="1020377" cy="1020377"/>
            </a:xfrm>
          </p:grpSpPr>
          <p:sp>
            <p:nvSpPr>
              <p:cNvPr id="48" name="Freihandform: Form 47">
                <a:extLst>
                  <a:ext uri="{FF2B5EF4-FFF2-40B4-BE49-F238E27FC236}">
                    <a16:creationId xmlns:a16="http://schemas.microsoft.com/office/drawing/2014/main" id="{F3800E9E-BBF9-24DA-5D4B-34F17E7CBCA7}"/>
                  </a:ext>
                </a:extLst>
              </p:cNvPr>
              <p:cNvSpPr/>
              <p:nvPr/>
            </p:nvSpPr>
            <p:spPr>
              <a:xfrm>
                <a:off x="7702550" y="4616450"/>
                <a:ext cx="1020377" cy="1020377"/>
              </a:xfrm>
              <a:custGeom>
                <a:avLst/>
                <a:gdLst>
                  <a:gd name="connsiteX0" fmla="*/ 510189 w 1020377"/>
                  <a:gd name="connsiteY0" fmla="*/ 0 h 1020377"/>
                  <a:gd name="connsiteX1" fmla="*/ 0 w 1020377"/>
                  <a:gd name="connsiteY1" fmla="*/ 510189 h 1020377"/>
                  <a:gd name="connsiteX2" fmla="*/ 510189 w 1020377"/>
                  <a:gd name="connsiteY2" fmla="*/ 1020378 h 1020377"/>
                  <a:gd name="connsiteX3" fmla="*/ 1020378 w 1020377"/>
                  <a:gd name="connsiteY3" fmla="*/ 510189 h 1020377"/>
                  <a:gd name="connsiteX4" fmla="*/ 510189 w 1020377"/>
                  <a:gd name="connsiteY4" fmla="*/ 0 h 102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377" h="1020377">
                    <a:moveTo>
                      <a:pt x="510189" y="0"/>
                    </a:moveTo>
                    <a:cubicBezTo>
                      <a:pt x="229064" y="0"/>
                      <a:pt x="0" y="229064"/>
                      <a:pt x="0" y="510189"/>
                    </a:cubicBezTo>
                    <a:cubicBezTo>
                      <a:pt x="0" y="791313"/>
                      <a:pt x="229064" y="1020378"/>
                      <a:pt x="510189" y="1020378"/>
                    </a:cubicBezTo>
                    <a:cubicBezTo>
                      <a:pt x="791313" y="1020378"/>
                      <a:pt x="1020378" y="791629"/>
                      <a:pt x="1020378" y="510189"/>
                    </a:cubicBezTo>
                    <a:cubicBezTo>
                      <a:pt x="1020378" y="228749"/>
                      <a:pt x="791629" y="0"/>
                      <a:pt x="5101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5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" name="Freihandform: Form 48">
                <a:extLst>
                  <a:ext uri="{FF2B5EF4-FFF2-40B4-BE49-F238E27FC236}">
                    <a16:creationId xmlns:a16="http://schemas.microsoft.com/office/drawing/2014/main" id="{D462CDF1-29F4-14DD-9F80-982318927011}"/>
                  </a:ext>
                </a:extLst>
              </p:cNvPr>
              <p:cNvSpPr/>
              <p:nvPr/>
            </p:nvSpPr>
            <p:spPr>
              <a:xfrm>
                <a:off x="7954015" y="4751175"/>
                <a:ext cx="570136" cy="697447"/>
              </a:xfrm>
              <a:custGeom>
                <a:avLst/>
                <a:gdLst>
                  <a:gd name="connsiteX0" fmla="*/ 135356 w 570136"/>
                  <a:gd name="connsiteY0" fmla="*/ 360319 h 697447"/>
                  <a:gd name="connsiteX1" fmla="*/ 128099 w 570136"/>
                  <a:gd name="connsiteY1" fmla="*/ 277654 h 697447"/>
                  <a:gd name="connsiteX2" fmla="*/ 112008 w 570136"/>
                  <a:gd name="connsiteY2" fmla="*/ 260931 h 697447"/>
                  <a:gd name="connsiteX3" fmla="*/ 112008 w 570136"/>
                  <a:gd name="connsiteY3" fmla="*/ 202561 h 697447"/>
                  <a:gd name="connsiteX4" fmla="*/ 136934 w 570136"/>
                  <a:gd name="connsiteY4" fmla="*/ 177635 h 697447"/>
                  <a:gd name="connsiteX5" fmla="*/ 169432 w 570136"/>
                  <a:gd name="connsiteY5" fmla="*/ 177635 h 697447"/>
                  <a:gd name="connsiteX6" fmla="*/ 194358 w 570136"/>
                  <a:gd name="connsiteY6" fmla="*/ 202561 h 697447"/>
                  <a:gd name="connsiteX7" fmla="*/ 194358 w 570136"/>
                  <a:gd name="connsiteY7" fmla="*/ 260931 h 697447"/>
                  <a:gd name="connsiteX8" fmla="*/ 178266 w 570136"/>
                  <a:gd name="connsiteY8" fmla="*/ 277654 h 697447"/>
                  <a:gd name="connsiteX9" fmla="*/ 171009 w 570136"/>
                  <a:gd name="connsiteY9" fmla="*/ 360319 h 697447"/>
                  <a:gd name="connsiteX10" fmla="*/ 237268 w 570136"/>
                  <a:gd name="connsiteY10" fmla="*/ 360319 h 697447"/>
                  <a:gd name="connsiteX11" fmla="*/ 228118 w 570136"/>
                  <a:gd name="connsiteY11" fmla="*/ 258407 h 697447"/>
                  <a:gd name="connsiteX12" fmla="*/ 208240 w 570136"/>
                  <a:gd name="connsiteY12" fmla="*/ 237899 h 697447"/>
                  <a:gd name="connsiteX13" fmla="*/ 208240 w 570136"/>
                  <a:gd name="connsiteY13" fmla="*/ 165961 h 697447"/>
                  <a:gd name="connsiteX14" fmla="*/ 238845 w 570136"/>
                  <a:gd name="connsiteY14" fmla="*/ 135356 h 697447"/>
                  <a:gd name="connsiteX15" fmla="*/ 278916 w 570136"/>
                  <a:gd name="connsiteY15" fmla="*/ 135356 h 697447"/>
                  <a:gd name="connsiteX16" fmla="*/ 309521 w 570136"/>
                  <a:gd name="connsiteY16" fmla="*/ 165961 h 697447"/>
                  <a:gd name="connsiteX17" fmla="*/ 309521 w 570136"/>
                  <a:gd name="connsiteY17" fmla="*/ 237899 h 697447"/>
                  <a:gd name="connsiteX18" fmla="*/ 289643 w 570136"/>
                  <a:gd name="connsiteY18" fmla="*/ 258407 h 697447"/>
                  <a:gd name="connsiteX19" fmla="*/ 280493 w 570136"/>
                  <a:gd name="connsiteY19" fmla="*/ 360319 h 697447"/>
                  <a:gd name="connsiteX20" fmla="*/ 345805 w 570136"/>
                  <a:gd name="connsiteY20" fmla="*/ 360319 h 697447"/>
                  <a:gd name="connsiteX21" fmla="*/ 338548 w 570136"/>
                  <a:gd name="connsiteY21" fmla="*/ 277654 h 697447"/>
                  <a:gd name="connsiteX22" fmla="*/ 322457 w 570136"/>
                  <a:gd name="connsiteY22" fmla="*/ 260931 h 697447"/>
                  <a:gd name="connsiteX23" fmla="*/ 322457 w 570136"/>
                  <a:gd name="connsiteY23" fmla="*/ 202561 h 697447"/>
                  <a:gd name="connsiteX24" fmla="*/ 347383 w 570136"/>
                  <a:gd name="connsiteY24" fmla="*/ 177635 h 697447"/>
                  <a:gd name="connsiteX25" fmla="*/ 379881 w 570136"/>
                  <a:gd name="connsiteY25" fmla="*/ 177635 h 697447"/>
                  <a:gd name="connsiteX26" fmla="*/ 404807 w 570136"/>
                  <a:gd name="connsiteY26" fmla="*/ 202561 h 697447"/>
                  <a:gd name="connsiteX27" fmla="*/ 404807 w 570136"/>
                  <a:gd name="connsiteY27" fmla="*/ 260931 h 697447"/>
                  <a:gd name="connsiteX28" fmla="*/ 388715 w 570136"/>
                  <a:gd name="connsiteY28" fmla="*/ 277654 h 697447"/>
                  <a:gd name="connsiteX29" fmla="*/ 381458 w 570136"/>
                  <a:gd name="connsiteY29" fmla="*/ 360319 h 697447"/>
                  <a:gd name="connsiteX30" fmla="*/ 475167 w 570136"/>
                  <a:gd name="connsiteY30" fmla="*/ 360319 h 697447"/>
                  <a:gd name="connsiteX31" fmla="*/ 475167 w 570136"/>
                  <a:gd name="connsiteY31" fmla="*/ 174165 h 697447"/>
                  <a:gd name="connsiteX32" fmla="*/ 518077 w 570136"/>
                  <a:gd name="connsiteY32" fmla="*/ 174165 h 697447"/>
                  <a:gd name="connsiteX33" fmla="*/ 259038 w 570136"/>
                  <a:gd name="connsiteY33" fmla="*/ 0 h 697447"/>
                  <a:gd name="connsiteX34" fmla="*/ 0 w 570136"/>
                  <a:gd name="connsiteY34" fmla="*/ 174165 h 697447"/>
                  <a:gd name="connsiteX35" fmla="*/ 42910 w 570136"/>
                  <a:gd name="connsiteY35" fmla="*/ 174165 h 697447"/>
                  <a:gd name="connsiteX36" fmla="*/ 42910 w 570136"/>
                  <a:gd name="connsiteY36" fmla="*/ 360319 h 697447"/>
                  <a:gd name="connsiteX37" fmla="*/ 135356 w 570136"/>
                  <a:gd name="connsiteY37" fmla="*/ 360319 h 697447"/>
                  <a:gd name="connsiteX38" fmla="*/ 363474 w 570136"/>
                  <a:gd name="connsiteY38" fmla="*/ 124629 h 697447"/>
                  <a:gd name="connsiteX39" fmla="*/ 385560 w 570136"/>
                  <a:gd name="connsiteY39" fmla="*/ 146715 h 697447"/>
                  <a:gd name="connsiteX40" fmla="*/ 363474 w 570136"/>
                  <a:gd name="connsiteY40" fmla="*/ 168801 h 697447"/>
                  <a:gd name="connsiteX41" fmla="*/ 341388 w 570136"/>
                  <a:gd name="connsiteY41" fmla="*/ 146715 h 697447"/>
                  <a:gd name="connsiteX42" fmla="*/ 363474 w 570136"/>
                  <a:gd name="connsiteY42" fmla="*/ 124629 h 697447"/>
                  <a:gd name="connsiteX43" fmla="*/ 258723 w 570136"/>
                  <a:gd name="connsiteY43" fmla="*/ 70360 h 697447"/>
                  <a:gd name="connsiteX44" fmla="*/ 285857 w 570136"/>
                  <a:gd name="connsiteY44" fmla="*/ 97494 h 697447"/>
                  <a:gd name="connsiteX45" fmla="*/ 258723 w 570136"/>
                  <a:gd name="connsiteY45" fmla="*/ 124629 h 697447"/>
                  <a:gd name="connsiteX46" fmla="*/ 231588 w 570136"/>
                  <a:gd name="connsiteY46" fmla="*/ 97494 h 697447"/>
                  <a:gd name="connsiteX47" fmla="*/ 258723 w 570136"/>
                  <a:gd name="connsiteY47" fmla="*/ 70360 h 697447"/>
                  <a:gd name="connsiteX48" fmla="*/ 153025 w 570136"/>
                  <a:gd name="connsiteY48" fmla="*/ 124629 h 697447"/>
                  <a:gd name="connsiteX49" fmla="*/ 175111 w 570136"/>
                  <a:gd name="connsiteY49" fmla="*/ 146715 h 697447"/>
                  <a:gd name="connsiteX50" fmla="*/ 153025 w 570136"/>
                  <a:gd name="connsiteY50" fmla="*/ 168801 h 697447"/>
                  <a:gd name="connsiteX51" fmla="*/ 130939 w 570136"/>
                  <a:gd name="connsiteY51" fmla="*/ 146715 h 697447"/>
                  <a:gd name="connsiteX52" fmla="*/ 153025 w 570136"/>
                  <a:gd name="connsiteY52" fmla="*/ 124629 h 697447"/>
                  <a:gd name="connsiteX53" fmla="*/ 521547 w 570136"/>
                  <a:gd name="connsiteY53" fmla="*/ 457813 h 697447"/>
                  <a:gd name="connsiteX54" fmla="*/ 488103 w 570136"/>
                  <a:gd name="connsiteY54" fmla="*/ 417743 h 697447"/>
                  <a:gd name="connsiteX55" fmla="*/ 454027 w 570136"/>
                  <a:gd name="connsiteY55" fmla="*/ 442984 h 697447"/>
                  <a:gd name="connsiteX56" fmla="*/ 385876 w 570136"/>
                  <a:gd name="connsiteY56" fmla="*/ 493466 h 697447"/>
                  <a:gd name="connsiteX57" fmla="*/ 442668 w 570136"/>
                  <a:gd name="connsiteY57" fmla="*/ 498199 h 697447"/>
                  <a:gd name="connsiteX58" fmla="*/ 440460 w 570136"/>
                  <a:gd name="connsiteY58" fmla="*/ 511135 h 697447"/>
                  <a:gd name="connsiteX59" fmla="*/ 250835 w 570136"/>
                  <a:gd name="connsiteY59" fmla="*/ 685300 h 697447"/>
                  <a:gd name="connsiteX60" fmla="*/ 250835 w 570136"/>
                  <a:gd name="connsiteY60" fmla="*/ 581180 h 697447"/>
                  <a:gd name="connsiteX61" fmla="*/ 277969 w 570136"/>
                  <a:gd name="connsiteY61" fmla="*/ 581180 h 697447"/>
                  <a:gd name="connsiteX62" fmla="*/ 161860 w 570136"/>
                  <a:gd name="connsiteY62" fmla="*/ 503247 h 697447"/>
                  <a:gd name="connsiteX63" fmla="*/ 45750 w 570136"/>
                  <a:gd name="connsiteY63" fmla="*/ 581180 h 697447"/>
                  <a:gd name="connsiteX64" fmla="*/ 72884 w 570136"/>
                  <a:gd name="connsiteY64" fmla="*/ 581180 h 697447"/>
                  <a:gd name="connsiteX65" fmla="*/ 72884 w 570136"/>
                  <a:gd name="connsiteY65" fmla="*/ 692872 h 697447"/>
                  <a:gd name="connsiteX66" fmla="*/ 148923 w 570136"/>
                  <a:gd name="connsiteY66" fmla="*/ 692872 h 697447"/>
                  <a:gd name="connsiteX67" fmla="*/ 144822 w 570136"/>
                  <a:gd name="connsiteY67" fmla="*/ 647123 h 697447"/>
                  <a:gd name="connsiteX68" fmla="*/ 133779 w 570136"/>
                  <a:gd name="connsiteY68" fmla="*/ 635764 h 697447"/>
                  <a:gd name="connsiteX69" fmla="*/ 133779 w 570136"/>
                  <a:gd name="connsiteY69" fmla="*/ 595694 h 697447"/>
                  <a:gd name="connsiteX70" fmla="*/ 150816 w 570136"/>
                  <a:gd name="connsiteY70" fmla="*/ 578656 h 697447"/>
                  <a:gd name="connsiteX71" fmla="*/ 173218 w 570136"/>
                  <a:gd name="connsiteY71" fmla="*/ 578656 h 697447"/>
                  <a:gd name="connsiteX72" fmla="*/ 190256 w 570136"/>
                  <a:gd name="connsiteY72" fmla="*/ 595694 h 697447"/>
                  <a:gd name="connsiteX73" fmla="*/ 190256 w 570136"/>
                  <a:gd name="connsiteY73" fmla="*/ 635764 h 697447"/>
                  <a:gd name="connsiteX74" fmla="*/ 179213 w 570136"/>
                  <a:gd name="connsiteY74" fmla="*/ 647123 h 697447"/>
                  <a:gd name="connsiteX75" fmla="*/ 175111 w 570136"/>
                  <a:gd name="connsiteY75" fmla="*/ 692872 h 697447"/>
                  <a:gd name="connsiteX76" fmla="*/ 229380 w 570136"/>
                  <a:gd name="connsiteY76" fmla="*/ 692872 h 697447"/>
                  <a:gd name="connsiteX77" fmla="*/ 518392 w 570136"/>
                  <a:gd name="connsiteY77" fmla="*/ 510504 h 697447"/>
                  <a:gd name="connsiteX78" fmla="*/ 570137 w 570136"/>
                  <a:gd name="connsiteY78" fmla="*/ 515553 h 697447"/>
                  <a:gd name="connsiteX79" fmla="*/ 521863 w 570136"/>
                  <a:gd name="connsiteY79" fmla="*/ 457813 h 697447"/>
                  <a:gd name="connsiteX80" fmla="*/ 161228 w 570136"/>
                  <a:gd name="connsiteY80" fmla="*/ 572976 h 697447"/>
                  <a:gd name="connsiteX81" fmla="*/ 146084 w 570136"/>
                  <a:gd name="connsiteY81" fmla="*/ 557832 h 697447"/>
                  <a:gd name="connsiteX82" fmla="*/ 161228 w 570136"/>
                  <a:gd name="connsiteY82" fmla="*/ 542687 h 697447"/>
                  <a:gd name="connsiteX83" fmla="*/ 176373 w 570136"/>
                  <a:gd name="connsiteY83" fmla="*/ 557832 h 697447"/>
                  <a:gd name="connsiteX84" fmla="*/ 161228 w 570136"/>
                  <a:gd name="connsiteY84" fmla="*/ 572976 h 697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570136" h="697447">
                    <a:moveTo>
                      <a:pt x="135356" y="360319"/>
                    </a:moveTo>
                    <a:lnTo>
                      <a:pt x="128099" y="277654"/>
                    </a:lnTo>
                    <a:cubicBezTo>
                      <a:pt x="119265" y="277338"/>
                      <a:pt x="112008" y="270081"/>
                      <a:pt x="112008" y="260931"/>
                    </a:cubicBezTo>
                    <a:lnTo>
                      <a:pt x="112008" y="202561"/>
                    </a:lnTo>
                    <a:cubicBezTo>
                      <a:pt x="112008" y="188994"/>
                      <a:pt x="123051" y="177635"/>
                      <a:pt x="136934" y="177635"/>
                    </a:cubicBezTo>
                    <a:lnTo>
                      <a:pt x="169432" y="177635"/>
                    </a:lnTo>
                    <a:cubicBezTo>
                      <a:pt x="182999" y="177635"/>
                      <a:pt x="194358" y="188678"/>
                      <a:pt x="194358" y="202561"/>
                    </a:cubicBezTo>
                    <a:lnTo>
                      <a:pt x="194358" y="260931"/>
                    </a:lnTo>
                    <a:cubicBezTo>
                      <a:pt x="194358" y="270081"/>
                      <a:pt x="187101" y="277023"/>
                      <a:pt x="178266" y="277654"/>
                    </a:cubicBezTo>
                    <a:lnTo>
                      <a:pt x="171009" y="360319"/>
                    </a:lnTo>
                    <a:lnTo>
                      <a:pt x="237268" y="360319"/>
                    </a:lnTo>
                    <a:lnTo>
                      <a:pt x="228118" y="258407"/>
                    </a:lnTo>
                    <a:cubicBezTo>
                      <a:pt x="217075" y="258092"/>
                      <a:pt x="208240" y="248942"/>
                      <a:pt x="208240" y="237899"/>
                    </a:cubicBezTo>
                    <a:lnTo>
                      <a:pt x="208240" y="165961"/>
                    </a:lnTo>
                    <a:cubicBezTo>
                      <a:pt x="208240" y="149239"/>
                      <a:pt x="221807" y="135356"/>
                      <a:pt x="238845" y="135356"/>
                    </a:cubicBezTo>
                    <a:lnTo>
                      <a:pt x="278916" y="135356"/>
                    </a:lnTo>
                    <a:cubicBezTo>
                      <a:pt x="295638" y="135356"/>
                      <a:pt x="309521" y="148923"/>
                      <a:pt x="309521" y="165961"/>
                    </a:cubicBezTo>
                    <a:lnTo>
                      <a:pt x="309521" y="237899"/>
                    </a:lnTo>
                    <a:cubicBezTo>
                      <a:pt x="309521" y="248942"/>
                      <a:pt x="300686" y="257776"/>
                      <a:pt x="289643" y="258407"/>
                    </a:cubicBezTo>
                    <a:lnTo>
                      <a:pt x="280493" y="360319"/>
                    </a:lnTo>
                    <a:lnTo>
                      <a:pt x="345805" y="360319"/>
                    </a:lnTo>
                    <a:lnTo>
                      <a:pt x="338548" y="277654"/>
                    </a:lnTo>
                    <a:cubicBezTo>
                      <a:pt x="329714" y="277338"/>
                      <a:pt x="322457" y="270081"/>
                      <a:pt x="322457" y="260931"/>
                    </a:cubicBezTo>
                    <a:lnTo>
                      <a:pt x="322457" y="202561"/>
                    </a:lnTo>
                    <a:cubicBezTo>
                      <a:pt x="322457" y="188994"/>
                      <a:pt x="333500" y="177635"/>
                      <a:pt x="347383" y="177635"/>
                    </a:cubicBezTo>
                    <a:lnTo>
                      <a:pt x="379881" y="177635"/>
                    </a:lnTo>
                    <a:cubicBezTo>
                      <a:pt x="393448" y="177635"/>
                      <a:pt x="404807" y="188678"/>
                      <a:pt x="404807" y="202561"/>
                    </a:cubicBezTo>
                    <a:lnTo>
                      <a:pt x="404807" y="260931"/>
                    </a:lnTo>
                    <a:cubicBezTo>
                      <a:pt x="404807" y="270081"/>
                      <a:pt x="397550" y="277023"/>
                      <a:pt x="388715" y="277654"/>
                    </a:cubicBezTo>
                    <a:lnTo>
                      <a:pt x="381458" y="360319"/>
                    </a:lnTo>
                    <a:lnTo>
                      <a:pt x="475167" y="360319"/>
                    </a:lnTo>
                    <a:lnTo>
                      <a:pt x="475167" y="174165"/>
                    </a:lnTo>
                    <a:lnTo>
                      <a:pt x="518077" y="174165"/>
                    </a:lnTo>
                    <a:lnTo>
                      <a:pt x="259038" y="0"/>
                    </a:lnTo>
                    <a:lnTo>
                      <a:pt x="0" y="174165"/>
                    </a:lnTo>
                    <a:lnTo>
                      <a:pt x="42910" y="174165"/>
                    </a:lnTo>
                    <a:lnTo>
                      <a:pt x="42910" y="360319"/>
                    </a:lnTo>
                    <a:lnTo>
                      <a:pt x="135356" y="360319"/>
                    </a:lnTo>
                    <a:close/>
                    <a:moveTo>
                      <a:pt x="363474" y="124629"/>
                    </a:moveTo>
                    <a:cubicBezTo>
                      <a:pt x="375779" y="124629"/>
                      <a:pt x="385560" y="134410"/>
                      <a:pt x="385560" y="146715"/>
                    </a:cubicBezTo>
                    <a:cubicBezTo>
                      <a:pt x="385560" y="159020"/>
                      <a:pt x="375779" y="168801"/>
                      <a:pt x="363474" y="168801"/>
                    </a:cubicBezTo>
                    <a:cubicBezTo>
                      <a:pt x="351169" y="168801"/>
                      <a:pt x="341388" y="159020"/>
                      <a:pt x="341388" y="146715"/>
                    </a:cubicBezTo>
                    <a:cubicBezTo>
                      <a:pt x="341388" y="134410"/>
                      <a:pt x="351169" y="124629"/>
                      <a:pt x="363474" y="124629"/>
                    </a:cubicBezTo>
                    <a:close/>
                    <a:moveTo>
                      <a:pt x="258723" y="70360"/>
                    </a:moveTo>
                    <a:cubicBezTo>
                      <a:pt x="273868" y="70360"/>
                      <a:pt x="285857" y="82665"/>
                      <a:pt x="285857" y="97494"/>
                    </a:cubicBezTo>
                    <a:cubicBezTo>
                      <a:pt x="285857" y="112324"/>
                      <a:pt x="273552" y="124629"/>
                      <a:pt x="258723" y="124629"/>
                    </a:cubicBezTo>
                    <a:cubicBezTo>
                      <a:pt x="243894" y="124629"/>
                      <a:pt x="231588" y="112324"/>
                      <a:pt x="231588" y="97494"/>
                    </a:cubicBezTo>
                    <a:cubicBezTo>
                      <a:pt x="231588" y="82665"/>
                      <a:pt x="243894" y="70360"/>
                      <a:pt x="258723" y="70360"/>
                    </a:cubicBezTo>
                    <a:close/>
                    <a:moveTo>
                      <a:pt x="153025" y="124629"/>
                    </a:moveTo>
                    <a:cubicBezTo>
                      <a:pt x="165330" y="124629"/>
                      <a:pt x="175111" y="134410"/>
                      <a:pt x="175111" y="146715"/>
                    </a:cubicBezTo>
                    <a:cubicBezTo>
                      <a:pt x="175111" y="159020"/>
                      <a:pt x="165330" y="168801"/>
                      <a:pt x="153025" y="168801"/>
                    </a:cubicBezTo>
                    <a:cubicBezTo>
                      <a:pt x="140720" y="168801"/>
                      <a:pt x="130939" y="159020"/>
                      <a:pt x="130939" y="146715"/>
                    </a:cubicBezTo>
                    <a:cubicBezTo>
                      <a:pt x="130939" y="134410"/>
                      <a:pt x="140720" y="124629"/>
                      <a:pt x="153025" y="124629"/>
                    </a:cubicBezTo>
                    <a:close/>
                    <a:moveTo>
                      <a:pt x="521547" y="457813"/>
                    </a:moveTo>
                    <a:lnTo>
                      <a:pt x="488103" y="417743"/>
                    </a:lnTo>
                    <a:lnTo>
                      <a:pt x="454027" y="442984"/>
                    </a:lnTo>
                    <a:lnTo>
                      <a:pt x="385876" y="493466"/>
                    </a:lnTo>
                    <a:lnTo>
                      <a:pt x="442668" y="498199"/>
                    </a:lnTo>
                    <a:cubicBezTo>
                      <a:pt x="442037" y="502616"/>
                      <a:pt x="441406" y="507034"/>
                      <a:pt x="440460" y="511135"/>
                    </a:cubicBezTo>
                    <a:cubicBezTo>
                      <a:pt x="418374" y="607999"/>
                      <a:pt x="342334" y="677097"/>
                      <a:pt x="250835" y="685300"/>
                    </a:cubicBezTo>
                    <a:lnTo>
                      <a:pt x="250835" y="581180"/>
                    </a:lnTo>
                    <a:lnTo>
                      <a:pt x="277969" y="581180"/>
                    </a:lnTo>
                    <a:lnTo>
                      <a:pt x="161860" y="503247"/>
                    </a:lnTo>
                    <a:lnTo>
                      <a:pt x="45750" y="581180"/>
                    </a:lnTo>
                    <a:lnTo>
                      <a:pt x="72884" y="581180"/>
                    </a:lnTo>
                    <a:lnTo>
                      <a:pt x="72884" y="692872"/>
                    </a:lnTo>
                    <a:lnTo>
                      <a:pt x="148923" y="692872"/>
                    </a:lnTo>
                    <a:lnTo>
                      <a:pt x="144822" y="647123"/>
                    </a:lnTo>
                    <a:cubicBezTo>
                      <a:pt x="138827" y="647123"/>
                      <a:pt x="133779" y="642074"/>
                      <a:pt x="133779" y="635764"/>
                    </a:cubicBezTo>
                    <a:lnTo>
                      <a:pt x="133779" y="595694"/>
                    </a:lnTo>
                    <a:cubicBezTo>
                      <a:pt x="133779" y="586228"/>
                      <a:pt x="141351" y="578656"/>
                      <a:pt x="150816" y="578656"/>
                    </a:cubicBezTo>
                    <a:lnTo>
                      <a:pt x="173218" y="578656"/>
                    </a:lnTo>
                    <a:cubicBezTo>
                      <a:pt x="182684" y="578656"/>
                      <a:pt x="190256" y="586228"/>
                      <a:pt x="190256" y="595694"/>
                    </a:cubicBezTo>
                    <a:lnTo>
                      <a:pt x="190256" y="635764"/>
                    </a:lnTo>
                    <a:cubicBezTo>
                      <a:pt x="190256" y="642074"/>
                      <a:pt x="185208" y="646807"/>
                      <a:pt x="179213" y="647123"/>
                    </a:cubicBezTo>
                    <a:lnTo>
                      <a:pt x="175111" y="692872"/>
                    </a:lnTo>
                    <a:lnTo>
                      <a:pt x="229380" y="692872"/>
                    </a:lnTo>
                    <a:cubicBezTo>
                      <a:pt x="358426" y="717798"/>
                      <a:pt x="487787" y="638604"/>
                      <a:pt x="518392" y="510504"/>
                    </a:cubicBezTo>
                    <a:lnTo>
                      <a:pt x="570137" y="515553"/>
                    </a:lnTo>
                    <a:lnTo>
                      <a:pt x="521863" y="457813"/>
                    </a:lnTo>
                    <a:close/>
                    <a:moveTo>
                      <a:pt x="161228" y="572976"/>
                    </a:moveTo>
                    <a:cubicBezTo>
                      <a:pt x="153025" y="572976"/>
                      <a:pt x="146084" y="566351"/>
                      <a:pt x="146084" y="557832"/>
                    </a:cubicBezTo>
                    <a:cubicBezTo>
                      <a:pt x="146084" y="549313"/>
                      <a:pt x="152710" y="542687"/>
                      <a:pt x="161228" y="542687"/>
                    </a:cubicBezTo>
                    <a:cubicBezTo>
                      <a:pt x="169747" y="542687"/>
                      <a:pt x="176373" y="549313"/>
                      <a:pt x="176373" y="557832"/>
                    </a:cubicBezTo>
                    <a:cubicBezTo>
                      <a:pt x="176373" y="566351"/>
                      <a:pt x="169747" y="572976"/>
                      <a:pt x="161228" y="5729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BD58980-7359-6614-4DDF-1DA6EE2E251A}"/>
              </a:ext>
            </a:extLst>
          </p:cNvPr>
          <p:cNvGrpSpPr/>
          <p:nvPr/>
        </p:nvGrpSpPr>
        <p:grpSpPr>
          <a:xfrm>
            <a:off x="9915453" y="2039186"/>
            <a:ext cx="1265384" cy="1334906"/>
            <a:chOff x="6160635" y="4485745"/>
            <a:chExt cx="1265384" cy="1334906"/>
          </a:xfrm>
        </p:grpSpPr>
        <p:sp>
          <p:nvSpPr>
            <p:cNvPr id="16" name="Textplatzhalter 13">
              <a:extLst>
                <a:ext uri="{FF2B5EF4-FFF2-40B4-BE49-F238E27FC236}">
                  <a16:creationId xmlns:a16="http://schemas.microsoft.com/office/drawing/2014/main" id="{847F9CCA-3E7A-8321-5514-D8D91E1F7ADD}"/>
                </a:ext>
              </a:extLst>
            </p:cNvPr>
            <p:cNvSpPr txBox="1">
              <a:spLocks/>
            </p:cNvSpPr>
            <p:nvPr/>
          </p:nvSpPr>
          <p:spPr>
            <a:xfrm>
              <a:off x="6160635" y="5553768"/>
              <a:ext cx="1265384" cy="266883"/>
            </a:xfrm>
            <a:prstGeom prst="rect">
              <a:avLst/>
            </a:prstGeom>
            <a:noFill/>
          </p:spPr>
          <p:txBody>
            <a:bodyPr anchor="ctr"/>
            <a:lstStyle>
              <a:lvl1pPr marL="252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Clr>
                  <a:schemeClr val="tx2"/>
                </a:buClr>
                <a:buFont typeface="Wingdings" panose="05000000000000000000" pitchFamily="2" charset="2"/>
                <a:buChar char=""/>
                <a:defRPr sz="16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1pPr>
              <a:lvl2pPr marL="504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2pPr>
              <a:lvl3pPr marL="756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3pPr>
              <a:lvl4pPr marL="1008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4pPr>
              <a:lvl5pPr marL="1260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051" b="1" dirty="0" err="1"/>
                <a:t>Uzticamība</a:t>
              </a:r>
              <a:endParaRPr lang="en-GB" sz="1051" b="1" dirty="0"/>
            </a:p>
          </p:txBody>
        </p:sp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0ABD4B18-95D7-84C9-1AAB-1C6AB42F4315}"/>
                </a:ext>
              </a:extLst>
            </p:cNvPr>
            <p:cNvGrpSpPr/>
            <p:nvPr/>
          </p:nvGrpSpPr>
          <p:grpSpPr>
            <a:xfrm>
              <a:off x="6232801" y="4485745"/>
              <a:ext cx="1026795" cy="1026795"/>
              <a:chOff x="4864100" y="4616450"/>
              <a:chExt cx="1026795" cy="1026795"/>
            </a:xfrm>
          </p:grpSpPr>
          <p:grpSp>
            <p:nvGrpSpPr>
              <p:cNvPr id="54" name="Grafik 51">
                <a:extLst>
                  <a:ext uri="{FF2B5EF4-FFF2-40B4-BE49-F238E27FC236}">
                    <a16:creationId xmlns:a16="http://schemas.microsoft.com/office/drawing/2014/main" id="{E858A895-4AB7-16FA-1832-84EE620B7350}"/>
                  </a:ext>
                </a:extLst>
              </p:cNvPr>
              <p:cNvGrpSpPr/>
              <p:nvPr/>
            </p:nvGrpSpPr>
            <p:grpSpPr>
              <a:xfrm>
                <a:off x="4864100" y="4616450"/>
                <a:ext cx="1026795" cy="1026795"/>
                <a:chOff x="4864100" y="4616450"/>
                <a:chExt cx="1026795" cy="1026795"/>
              </a:xfrm>
              <a:solidFill>
                <a:schemeClr val="accent1"/>
              </a:solidFill>
            </p:grpSpPr>
            <p:sp>
              <p:nvSpPr>
                <p:cNvPr id="55" name="Freihandform: Form 54">
                  <a:extLst>
                    <a:ext uri="{FF2B5EF4-FFF2-40B4-BE49-F238E27FC236}">
                      <a16:creationId xmlns:a16="http://schemas.microsoft.com/office/drawing/2014/main" id="{16C43F15-45AA-EC5C-009D-B169F2B4DE97}"/>
                    </a:ext>
                  </a:extLst>
                </p:cNvPr>
                <p:cNvSpPr/>
                <p:nvPr/>
              </p:nvSpPr>
              <p:spPr>
                <a:xfrm>
                  <a:off x="4864100" y="4616450"/>
                  <a:ext cx="1026795" cy="1026795"/>
                </a:xfrm>
                <a:custGeom>
                  <a:avLst/>
                  <a:gdLst>
                    <a:gd name="connsiteX0" fmla="*/ 513398 w 1026795"/>
                    <a:gd name="connsiteY0" fmla="*/ 0 h 1026795"/>
                    <a:gd name="connsiteX1" fmla="*/ 0 w 1026795"/>
                    <a:gd name="connsiteY1" fmla="*/ 513398 h 1026795"/>
                    <a:gd name="connsiteX2" fmla="*/ 513398 w 1026795"/>
                    <a:gd name="connsiteY2" fmla="*/ 1026795 h 1026795"/>
                    <a:gd name="connsiteX3" fmla="*/ 1026795 w 1026795"/>
                    <a:gd name="connsiteY3" fmla="*/ 513398 h 1026795"/>
                    <a:gd name="connsiteX4" fmla="*/ 513398 w 1026795"/>
                    <a:gd name="connsiteY4" fmla="*/ 0 h 1026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26795" h="1026795">
                      <a:moveTo>
                        <a:pt x="513398" y="0"/>
                      </a:moveTo>
                      <a:cubicBezTo>
                        <a:pt x="230188" y="0"/>
                        <a:pt x="0" y="230505"/>
                        <a:pt x="0" y="513398"/>
                      </a:cubicBezTo>
                      <a:cubicBezTo>
                        <a:pt x="0" y="796290"/>
                        <a:pt x="230188" y="1026795"/>
                        <a:pt x="513398" y="1026795"/>
                      </a:cubicBezTo>
                      <a:cubicBezTo>
                        <a:pt x="796608" y="1026795"/>
                        <a:pt x="1026795" y="796608"/>
                        <a:pt x="1026795" y="513398"/>
                      </a:cubicBezTo>
                      <a:cubicBezTo>
                        <a:pt x="1026795" y="230188"/>
                        <a:pt x="796608" y="0"/>
                        <a:pt x="513398" y="0"/>
                      </a:cubicBezTo>
                      <a:close/>
                    </a:path>
                  </a:pathLst>
                </a:custGeom>
                <a:grpFill/>
                <a:ln w="315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6" name="Freihandform: Form 55">
                  <a:extLst>
                    <a:ext uri="{FF2B5EF4-FFF2-40B4-BE49-F238E27FC236}">
                      <a16:creationId xmlns:a16="http://schemas.microsoft.com/office/drawing/2014/main" id="{E5F483FC-D425-EFBB-56E3-3DD5998F73E7}"/>
                    </a:ext>
                  </a:extLst>
                </p:cNvPr>
                <p:cNvSpPr/>
                <p:nvPr/>
              </p:nvSpPr>
              <p:spPr>
                <a:xfrm>
                  <a:off x="4864100" y="4616450"/>
                  <a:ext cx="1026795" cy="1026795"/>
                </a:xfrm>
                <a:custGeom>
                  <a:avLst/>
                  <a:gdLst>
                    <a:gd name="connsiteX0" fmla="*/ 513398 w 1026795"/>
                    <a:gd name="connsiteY0" fmla="*/ 0 h 1026795"/>
                    <a:gd name="connsiteX1" fmla="*/ 0 w 1026795"/>
                    <a:gd name="connsiteY1" fmla="*/ 513398 h 1026795"/>
                    <a:gd name="connsiteX2" fmla="*/ 513398 w 1026795"/>
                    <a:gd name="connsiteY2" fmla="*/ 1026795 h 1026795"/>
                    <a:gd name="connsiteX3" fmla="*/ 1026795 w 1026795"/>
                    <a:gd name="connsiteY3" fmla="*/ 513398 h 1026795"/>
                    <a:gd name="connsiteX4" fmla="*/ 513398 w 1026795"/>
                    <a:gd name="connsiteY4" fmla="*/ 0 h 1026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26795" h="1026795">
                      <a:moveTo>
                        <a:pt x="513398" y="0"/>
                      </a:moveTo>
                      <a:cubicBezTo>
                        <a:pt x="230188" y="0"/>
                        <a:pt x="0" y="230505"/>
                        <a:pt x="0" y="513398"/>
                      </a:cubicBezTo>
                      <a:cubicBezTo>
                        <a:pt x="0" y="796290"/>
                        <a:pt x="230188" y="1026795"/>
                        <a:pt x="513398" y="1026795"/>
                      </a:cubicBezTo>
                      <a:cubicBezTo>
                        <a:pt x="796608" y="1026795"/>
                        <a:pt x="1026795" y="796608"/>
                        <a:pt x="1026795" y="513398"/>
                      </a:cubicBezTo>
                      <a:cubicBezTo>
                        <a:pt x="1026795" y="230188"/>
                        <a:pt x="796608" y="0"/>
                        <a:pt x="513398" y="0"/>
                      </a:cubicBezTo>
                      <a:close/>
                    </a:path>
                  </a:pathLst>
                </a:custGeom>
                <a:grpFill/>
                <a:ln w="315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57" name="Freihandform: Form 56">
                <a:extLst>
                  <a:ext uri="{FF2B5EF4-FFF2-40B4-BE49-F238E27FC236}">
                    <a16:creationId xmlns:a16="http://schemas.microsoft.com/office/drawing/2014/main" id="{A37CBD04-E767-1170-9DBA-FEECDE8DA49B}"/>
                  </a:ext>
                </a:extLst>
              </p:cNvPr>
              <p:cNvSpPr/>
              <p:nvPr/>
            </p:nvSpPr>
            <p:spPr>
              <a:xfrm>
                <a:off x="4998719" y="4751387"/>
                <a:ext cx="757237" cy="757555"/>
              </a:xfrm>
              <a:custGeom>
                <a:avLst/>
                <a:gdLst>
                  <a:gd name="connsiteX0" fmla="*/ 698500 w 757237"/>
                  <a:gd name="connsiteY0" fmla="*/ 180023 h 757555"/>
                  <a:gd name="connsiteX1" fmla="*/ 580073 w 757237"/>
                  <a:gd name="connsiteY1" fmla="*/ 298450 h 757555"/>
                  <a:gd name="connsiteX2" fmla="*/ 510540 w 757237"/>
                  <a:gd name="connsiteY2" fmla="*/ 322898 h 757555"/>
                  <a:gd name="connsiteX3" fmla="*/ 458788 w 757237"/>
                  <a:gd name="connsiteY3" fmla="*/ 298450 h 757555"/>
                  <a:gd name="connsiteX4" fmla="*/ 435928 w 757237"/>
                  <a:gd name="connsiteY4" fmla="*/ 256540 h 757555"/>
                  <a:gd name="connsiteX5" fmla="*/ 393065 w 757237"/>
                  <a:gd name="connsiteY5" fmla="*/ 274638 h 757555"/>
                  <a:gd name="connsiteX6" fmla="*/ 375920 w 757237"/>
                  <a:gd name="connsiteY6" fmla="*/ 291783 h 757555"/>
                  <a:gd name="connsiteX7" fmla="*/ 410528 w 757237"/>
                  <a:gd name="connsiteY7" fmla="*/ 346393 h 757555"/>
                  <a:gd name="connsiteX8" fmla="*/ 471805 w 757237"/>
                  <a:gd name="connsiteY8" fmla="*/ 383223 h 757555"/>
                  <a:gd name="connsiteX9" fmla="*/ 582930 w 757237"/>
                  <a:gd name="connsiteY9" fmla="*/ 377190 h 757555"/>
                  <a:gd name="connsiteX10" fmla="*/ 628015 w 757237"/>
                  <a:gd name="connsiteY10" fmla="*/ 346393 h 757555"/>
                  <a:gd name="connsiteX11" fmla="*/ 746443 w 757237"/>
                  <a:gd name="connsiteY11" fmla="*/ 227965 h 757555"/>
                  <a:gd name="connsiteX12" fmla="*/ 757238 w 757237"/>
                  <a:gd name="connsiteY12" fmla="*/ 214630 h 757555"/>
                  <a:gd name="connsiteX13" fmla="*/ 718820 w 757237"/>
                  <a:gd name="connsiteY13" fmla="*/ 145415 h 757555"/>
                  <a:gd name="connsiteX14" fmla="*/ 698183 w 757237"/>
                  <a:gd name="connsiteY14" fmla="*/ 180023 h 757555"/>
                  <a:gd name="connsiteX15" fmla="*/ 285750 w 757237"/>
                  <a:gd name="connsiteY15" fmla="*/ 350203 h 757555"/>
                  <a:gd name="connsiteX16" fmla="*/ 377190 w 757237"/>
                  <a:gd name="connsiteY16" fmla="*/ 258762 h 757555"/>
                  <a:gd name="connsiteX17" fmla="*/ 446723 w 757237"/>
                  <a:gd name="connsiteY17" fmla="*/ 234315 h 757555"/>
                  <a:gd name="connsiteX18" fmla="*/ 498475 w 757237"/>
                  <a:gd name="connsiteY18" fmla="*/ 258762 h 757555"/>
                  <a:gd name="connsiteX19" fmla="*/ 521018 w 757237"/>
                  <a:gd name="connsiteY19" fmla="*/ 300673 h 757555"/>
                  <a:gd name="connsiteX20" fmla="*/ 563880 w 757237"/>
                  <a:gd name="connsiteY20" fmla="*/ 282575 h 757555"/>
                  <a:gd name="connsiteX21" fmla="*/ 581025 w 757237"/>
                  <a:gd name="connsiteY21" fmla="*/ 265430 h 757555"/>
                  <a:gd name="connsiteX22" fmla="*/ 546418 w 757237"/>
                  <a:gd name="connsiteY22" fmla="*/ 210820 h 757555"/>
                  <a:gd name="connsiteX23" fmla="*/ 485140 w 757237"/>
                  <a:gd name="connsiteY23" fmla="*/ 173990 h 757555"/>
                  <a:gd name="connsiteX24" fmla="*/ 374015 w 757237"/>
                  <a:gd name="connsiteY24" fmla="*/ 180023 h 757555"/>
                  <a:gd name="connsiteX25" fmla="*/ 328930 w 757237"/>
                  <a:gd name="connsiteY25" fmla="*/ 210820 h 757555"/>
                  <a:gd name="connsiteX26" fmla="*/ 210503 w 757237"/>
                  <a:gd name="connsiteY26" fmla="*/ 329248 h 757555"/>
                  <a:gd name="connsiteX27" fmla="*/ 193993 w 757237"/>
                  <a:gd name="connsiteY27" fmla="*/ 349250 h 757555"/>
                  <a:gd name="connsiteX28" fmla="*/ 237173 w 757237"/>
                  <a:gd name="connsiteY28" fmla="*/ 343853 h 757555"/>
                  <a:gd name="connsiteX29" fmla="*/ 285433 w 757237"/>
                  <a:gd name="connsiteY29" fmla="*/ 350520 h 757555"/>
                  <a:gd name="connsiteX30" fmla="*/ 471488 w 757237"/>
                  <a:gd name="connsiteY30" fmla="*/ 407035 h 757555"/>
                  <a:gd name="connsiteX31" fmla="*/ 380047 w 757237"/>
                  <a:gd name="connsiteY31" fmla="*/ 498475 h 757555"/>
                  <a:gd name="connsiteX32" fmla="*/ 310515 w 757237"/>
                  <a:gd name="connsiteY32" fmla="*/ 522922 h 757555"/>
                  <a:gd name="connsiteX33" fmla="*/ 258763 w 757237"/>
                  <a:gd name="connsiteY33" fmla="*/ 498475 h 757555"/>
                  <a:gd name="connsiteX34" fmla="*/ 235903 w 757237"/>
                  <a:gd name="connsiteY34" fmla="*/ 456565 h 757555"/>
                  <a:gd name="connsiteX35" fmla="*/ 193040 w 757237"/>
                  <a:gd name="connsiteY35" fmla="*/ 474663 h 757555"/>
                  <a:gd name="connsiteX36" fmla="*/ 175895 w 757237"/>
                  <a:gd name="connsiteY36" fmla="*/ 491808 h 757555"/>
                  <a:gd name="connsiteX37" fmla="*/ 210503 w 757237"/>
                  <a:gd name="connsiteY37" fmla="*/ 546418 h 757555"/>
                  <a:gd name="connsiteX38" fmla="*/ 271780 w 757237"/>
                  <a:gd name="connsiteY38" fmla="*/ 583248 h 757555"/>
                  <a:gd name="connsiteX39" fmla="*/ 382905 w 757237"/>
                  <a:gd name="connsiteY39" fmla="*/ 577215 h 757555"/>
                  <a:gd name="connsiteX40" fmla="*/ 427990 w 757237"/>
                  <a:gd name="connsiteY40" fmla="*/ 546418 h 757555"/>
                  <a:gd name="connsiteX41" fmla="*/ 546418 w 757237"/>
                  <a:gd name="connsiteY41" fmla="*/ 427990 h 757555"/>
                  <a:gd name="connsiteX42" fmla="*/ 562928 w 757237"/>
                  <a:gd name="connsiteY42" fmla="*/ 407988 h 757555"/>
                  <a:gd name="connsiteX43" fmla="*/ 471488 w 757237"/>
                  <a:gd name="connsiteY43" fmla="*/ 406717 h 757555"/>
                  <a:gd name="connsiteX44" fmla="*/ 271463 w 757237"/>
                  <a:gd name="connsiteY44" fmla="*/ 607060 h 757555"/>
                  <a:gd name="connsiteX45" fmla="*/ 180023 w 757237"/>
                  <a:gd name="connsiteY45" fmla="*/ 698500 h 757555"/>
                  <a:gd name="connsiteX46" fmla="*/ 144780 w 757237"/>
                  <a:gd name="connsiteY46" fmla="*/ 718820 h 757555"/>
                  <a:gd name="connsiteX47" fmla="*/ 214630 w 757237"/>
                  <a:gd name="connsiteY47" fmla="*/ 757555 h 757555"/>
                  <a:gd name="connsiteX48" fmla="*/ 227965 w 757237"/>
                  <a:gd name="connsiteY48" fmla="*/ 746760 h 757555"/>
                  <a:gd name="connsiteX49" fmla="*/ 346393 w 757237"/>
                  <a:gd name="connsiteY49" fmla="*/ 628333 h 757555"/>
                  <a:gd name="connsiteX50" fmla="*/ 362903 w 757237"/>
                  <a:gd name="connsiteY50" fmla="*/ 608330 h 757555"/>
                  <a:gd name="connsiteX51" fmla="*/ 271463 w 757237"/>
                  <a:gd name="connsiteY51" fmla="*/ 607060 h 757555"/>
                  <a:gd name="connsiteX52" fmla="*/ 485458 w 757237"/>
                  <a:gd name="connsiteY52" fmla="*/ 150495 h 757555"/>
                  <a:gd name="connsiteX53" fmla="*/ 576898 w 757237"/>
                  <a:gd name="connsiteY53" fmla="*/ 59055 h 757555"/>
                  <a:gd name="connsiteX54" fmla="*/ 611505 w 757237"/>
                  <a:gd name="connsiteY54" fmla="*/ 38418 h 757555"/>
                  <a:gd name="connsiteX55" fmla="*/ 542290 w 757237"/>
                  <a:gd name="connsiteY55" fmla="*/ 0 h 757555"/>
                  <a:gd name="connsiteX56" fmla="*/ 528955 w 757237"/>
                  <a:gd name="connsiteY56" fmla="*/ 10795 h 757555"/>
                  <a:gd name="connsiteX57" fmla="*/ 410528 w 757237"/>
                  <a:gd name="connsiteY57" fmla="*/ 129222 h 757555"/>
                  <a:gd name="connsiteX58" fmla="*/ 394018 w 757237"/>
                  <a:gd name="connsiteY58" fmla="*/ 149225 h 757555"/>
                  <a:gd name="connsiteX59" fmla="*/ 485458 w 757237"/>
                  <a:gd name="connsiteY59" fmla="*/ 150495 h 757555"/>
                  <a:gd name="connsiteX60" fmla="*/ 246698 w 757237"/>
                  <a:gd name="connsiteY60" fmla="*/ 434340 h 757555"/>
                  <a:gd name="connsiteX61" fmla="*/ 298450 w 757237"/>
                  <a:gd name="connsiteY61" fmla="*/ 458788 h 757555"/>
                  <a:gd name="connsiteX62" fmla="*/ 321310 w 757237"/>
                  <a:gd name="connsiteY62" fmla="*/ 500698 h 757555"/>
                  <a:gd name="connsiteX63" fmla="*/ 364173 w 757237"/>
                  <a:gd name="connsiteY63" fmla="*/ 482600 h 757555"/>
                  <a:gd name="connsiteX64" fmla="*/ 381318 w 757237"/>
                  <a:gd name="connsiteY64" fmla="*/ 465455 h 757555"/>
                  <a:gd name="connsiteX65" fmla="*/ 346710 w 757237"/>
                  <a:gd name="connsiteY65" fmla="*/ 410845 h 757555"/>
                  <a:gd name="connsiteX66" fmla="*/ 285433 w 757237"/>
                  <a:gd name="connsiteY66" fmla="*/ 374015 h 757555"/>
                  <a:gd name="connsiteX67" fmla="*/ 237490 w 757237"/>
                  <a:gd name="connsiteY67" fmla="*/ 366395 h 757555"/>
                  <a:gd name="connsiteX68" fmla="*/ 174308 w 757237"/>
                  <a:gd name="connsiteY68" fmla="*/ 380047 h 757555"/>
                  <a:gd name="connsiteX69" fmla="*/ 129223 w 757237"/>
                  <a:gd name="connsiteY69" fmla="*/ 410845 h 757555"/>
                  <a:gd name="connsiteX70" fmla="*/ 10795 w 757237"/>
                  <a:gd name="connsiteY70" fmla="*/ 529273 h 757555"/>
                  <a:gd name="connsiteX71" fmla="*/ 0 w 757237"/>
                  <a:gd name="connsiteY71" fmla="*/ 542608 h 757555"/>
                  <a:gd name="connsiteX72" fmla="*/ 38418 w 757237"/>
                  <a:gd name="connsiteY72" fmla="*/ 611823 h 757555"/>
                  <a:gd name="connsiteX73" fmla="*/ 59055 w 757237"/>
                  <a:gd name="connsiteY73" fmla="*/ 577215 h 757555"/>
                  <a:gd name="connsiteX74" fmla="*/ 177483 w 757237"/>
                  <a:gd name="connsiteY74" fmla="*/ 458788 h 757555"/>
                  <a:gd name="connsiteX75" fmla="*/ 247015 w 757237"/>
                  <a:gd name="connsiteY75" fmla="*/ 434340 h 757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57237" h="757555">
                    <a:moveTo>
                      <a:pt x="698500" y="180023"/>
                    </a:moveTo>
                    <a:lnTo>
                      <a:pt x="580073" y="298450"/>
                    </a:lnTo>
                    <a:cubicBezTo>
                      <a:pt x="561975" y="316548"/>
                      <a:pt x="536893" y="325120"/>
                      <a:pt x="510540" y="322898"/>
                    </a:cubicBezTo>
                    <a:cubicBezTo>
                      <a:pt x="490538" y="320675"/>
                      <a:pt x="472757" y="312420"/>
                      <a:pt x="458788" y="298450"/>
                    </a:cubicBezTo>
                    <a:cubicBezTo>
                      <a:pt x="447358" y="287020"/>
                      <a:pt x="439420" y="272733"/>
                      <a:pt x="435928" y="256540"/>
                    </a:cubicBezTo>
                    <a:cubicBezTo>
                      <a:pt x="419735" y="256858"/>
                      <a:pt x="404495" y="263208"/>
                      <a:pt x="393065" y="274638"/>
                    </a:cubicBezTo>
                    <a:lnTo>
                      <a:pt x="375920" y="291783"/>
                    </a:lnTo>
                    <a:cubicBezTo>
                      <a:pt x="383858" y="313055"/>
                      <a:pt x="395288" y="331470"/>
                      <a:pt x="410528" y="346393"/>
                    </a:cubicBezTo>
                    <a:cubicBezTo>
                      <a:pt x="427038" y="362903"/>
                      <a:pt x="447675" y="375285"/>
                      <a:pt x="471805" y="383223"/>
                    </a:cubicBezTo>
                    <a:cubicBezTo>
                      <a:pt x="508635" y="395288"/>
                      <a:pt x="548005" y="393065"/>
                      <a:pt x="582930" y="377190"/>
                    </a:cubicBezTo>
                    <a:cubicBezTo>
                      <a:pt x="600393" y="369253"/>
                      <a:pt x="615633" y="358775"/>
                      <a:pt x="628015" y="346393"/>
                    </a:cubicBezTo>
                    <a:lnTo>
                      <a:pt x="746443" y="227965"/>
                    </a:lnTo>
                    <a:cubicBezTo>
                      <a:pt x="750570" y="223838"/>
                      <a:pt x="753745" y="219075"/>
                      <a:pt x="757238" y="214630"/>
                    </a:cubicBezTo>
                    <a:cubicBezTo>
                      <a:pt x="746760" y="190183"/>
                      <a:pt x="733743" y="167005"/>
                      <a:pt x="718820" y="145415"/>
                    </a:cubicBezTo>
                    <a:cubicBezTo>
                      <a:pt x="714693" y="158115"/>
                      <a:pt x="708025" y="169863"/>
                      <a:pt x="698183" y="180023"/>
                    </a:cubicBezTo>
                    <a:close/>
                    <a:moveTo>
                      <a:pt x="285750" y="350203"/>
                    </a:moveTo>
                    <a:lnTo>
                      <a:pt x="377190" y="258762"/>
                    </a:lnTo>
                    <a:cubicBezTo>
                      <a:pt x="395288" y="240665"/>
                      <a:pt x="421005" y="232093"/>
                      <a:pt x="446723" y="234315"/>
                    </a:cubicBezTo>
                    <a:cubicBezTo>
                      <a:pt x="466725" y="236538"/>
                      <a:pt x="484505" y="244793"/>
                      <a:pt x="498475" y="258762"/>
                    </a:cubicBezTo>
                    <a:cubicBezTo>
                      <a:pt x="509905" y="270193"/>
                      <a:pt x="517842" y="284480"/>
                      <a:pt x="521018" y="300673"/>
                    </a:cubicBezTo>
                    <a:cubicBezTo>
                      <a:pt x="537210" y="300355"/>
                      <a:pt x="552450" y="294005"/>
                      <a:pt x="563880" y="282575"/>
                    </a:cubicBezTo>
                    <a:lnTo>
                      <a:pt x="581025" y="265430"/>
                    </a:lnTo>
                    <a:cubicBezTo>
                      <a:pt x="573088" y="244157"/>
                      <a:pt x="561658" y="225742"/>
                      <a:pt x="546418" y="210820"/>
                    </a:cubicBezTo>
                    <a:cubicBezTo>
                      <a:pt x="529908" y="194310"/>
                      <a:pt x="509270" y="181927"/>
                      <a:pt x="485140" y="173990"/>
                    </a:cubicBezTo>
                    <a:cubicBezTo>
                      <a:pt x="448310" y="161925"/>
                      <a:pt x="408940" y="164148"/>
                      <a:pt x="374015" y="180023"/>
                    </a:cubicBezTo>
                    <a:cubicBezTo>
                      <a:pt x="356235" y="187960"/>
                      <a:pt x="341313" y="198438"/>
                      <a:pt x="328930" y="210820"/>
                    </a:cubicBezTo>
                    <a:lnTo>
                      <a:pt x="210503" y="329248"/>
                    </a:lnTo>
                    <a:cubicBezTo>
                      <a:pt x="204470" y="335280"/>
                      <a:pt x="199073" y="341948"/>
                      <a:pt x="193993" y="349250"/>
                    </a:cubicBezTo>
                    <a:cubicBezTo>
                      <a:pt x="208280" y="345758"/>
                      <a:pt x="222568" y="343853"/>
                      <a:pt x="237173" y="343853"/>
                    </a:cubicBezTo>
                    <a:cubicBezTo>
                      <a:pt x="253365" y="343853"/>
                      <a:pt x="269558" y="346075"/>
                      <a:pt x="285433" y="350520"/>
                    </a:cubicBezTo>
                    <a:close/>
                    <a:moveTo>
                      <a:pt x="471488" y="407035"/>
                    </a:moveTo>
                    <a:lnTo>
                      <a:pt x="380047" y="498475"/>
                    </a:lnTo>
                    <a:cubicBezTo>
                      <a:pt x="361950" y="516573"/>
                      <a:pt x="336868" y="525463"/>
                      <a:pt x="310515" y="522922"/>
                    </a:cubicBezTo>
                    <a:cubicBezTo>
                      <a:pt x="290513" y="520700"/>
                      <a:pt x="272733" y="512445"/>
                      <a:pt x="258763" y="498475"/>
                    </a:cubicBezTo>
                    <a:cubicBezTo>
                      <a:pt x="247333" y="487045"/>
                      <a:pt x="239395" y="472757"/>
                      <a:pt x="235903" y="456565"/>
                    </a:cubicBezTo>
                    <a:cubicBezTo>
                      <a:pt x="219710" y="456882"/>
                      <a:pt x="204470" y="463233"/>
                      <a:pt x="193040" y="474663"/>
                    </a:cubicBezTo>
                    <a:lnTo>
                      <a:pt x="175895" y="491808"/>
                    </a:lnTo>
                    <a:cubicBezTo>
                      <a:pt x="183833" y="513080"/>
                      <a:pt x="195263" y="531495"/>
                      <a:pt x="210503" y="546418"/>
                    </a:cubicBezTo>
                    <a:cubicBezTo>
                      <a:pt x="227013" y="562928"/>
                      <a:pt x="247650" y="575310"/>
                      <a:pt x="271780" y="583248"/>
                    </a:cubicBezTo>
                    <a:cubicBezTo>
                      <a:pt x="308610" y="594995"/>
                      <a:pt x="347980" y="593090"/>
                      <a:pt x="382905" y="577215"/>
                    </a:cubicBezTo>
                    <a:cubicBezTo>
                      <a:pt x="400368" y="569278"/>
                      <a:pt x="415608" y="558800"/>
                      <a:pt x="427990" y="546418"/>
                    </a:cubicBezTo>
                    <a:lnTo>
                      <a:pt x="546418" y="427990"/>
                    </a:lnTo>
                    <a:cubicBezTo>
                      <a:pt x="552450" y="421958"/>
                      <a:pt x="557848" y="415290"/>
                      <a:pt x="562928" y="407988"/>
                    </a:cubicBezTo>
                    <a:cubicBezTo>
                      <a:pt x="533083" y="415608"/>
                      <a:pt x="501650" y="415290"/>
                      <a:pt x="471488" y="406717"/>
                    </a:cubicBezTo>
                    <a:close/>
                    <a:moveTo>
                      <a:pt x="271463" y="607060"/>
                    </a:moveTo>
                    <a:lnTo>
                      <a:pt x="180023" y="698500"/>
                    </a:lnTo>
                    <a:cubicBezTo>
                      <a:pt x="170180" y="708343"/>
                      <a:pt x="157798" y="715010"/>
                      <a:pt x="144780" y="718820"/>
                    </a:cubicBezTo>
                    <a:cubicBezTo>
                      <a:pt x="166688" y="733743"/>
                      <a:pt x="189865" y="746760"/>
                      <a:pt x="214630" y="757555"/>
                    </a:cubicBezTo>
                    <a:cubicBezTo>
                      <a:pt x="219075" y="754063"/>
                      <a:pt x="223838" y="750888"/>
                      <a:pt x="227965" y="746760"/>
                    </a:cubicBezTo>
                    <a:lnTo>
                      <a:pt x="346393" y="628333"/>
                    </a:lnTo>
                    <a:cubicBezTo>
                      <a:pt x="352425" y="622300"/>
                      <a:pt x="357823" y="615633"/>
                      <a:pt x="362903" y="608330"/>
                    </a:cubicBezTo>
                    <a:cubicBezTo>
                      <a:pt x="333058" y="615950"/>
                      <a:pt x="301625" y="615633"/>
                      <a:pt x="271463" y="607060"/>
                    </a:cubicBezTo>
                    <a:close/>
                    <a:moveTo>
                      <a:pt x="485458" y="150495"/>
                    </a:moveTo>
                    <a:lnTo>
                      <a:pt x="576898" y="59055"/>
                    </a:lnTo>
                    <a:cubicBezTo>
                      <a:pt x="587058" y="49213"/>
                      <a:pt x="598805" y="42545"/>
                      <a:pt x="611505" y="38418"/>
                    </a:cubicBezTo>
                    <a:cubicBezTo>
                      <a:pt x="589915" y="23495"/>
                      <a:pt x="566738" y="10795"/>
                      <a:pt x="542290" y="0"/>
                    </a:cubicBezTo>
                    <a:cubicBezTo>
                      <a:pt x="537845" y="3493"/>
                      <a:pt x="533083" y="6668"/>
                      <a:pt x="528955" y="10795"/>
                    </a:cubicBezTo>
                    <a:lnTo>
                      <a:pt x="410528" y="129222"/>
                    </a:lnTo>
                    <a:cubicBezTo>
                      <a:pt x="404495" y="135255"/>
                      <a:pt x="399098" y="141923"/>
                      <a:pt x="394018" y="149225"/>
                    </a:cubicBezTo>
                    <a:cubicBezTo>
                      <a:pt x="423863" y="141605"/>
                      <a:pt x="455295" y="141923"/>
                      <a:pt x="485458" y="150495"/>
                    </a:cubicBezTo>
                    <a:close/>
                    <a:moveTo>
                      <a:pt x="246698" y="434340"/>
                    </a:moveTo>
                    <a:cubicBezTo>
                      <a:pt x="266700" y="436563"/>
                      <a:pt x="284480" y="444818"/>
                      <a:pt x="298450" y="458788"/>
                    </a:cubicBezTo>
                    <a:cubicBezTo>
                      <a:pt x="309880" y="470217"/>
                      <a:pt x="317818" y="484823"/>
                      <a:pt x="321310" y="500698"/>
                    </a:cubicBezTo>
                    <a:cubicBezTo>
                      <a:pt x="337503" y="500380"/>
                      <a:pt x="352743" y="494030"/>
                      <a:pt x="364173" y="482600"/>
                    </a:cubicBezTo>
                    <a:lnTo>
                      <a:pt x="381318" y="465455"/>
                    </a:lnTo>
                    <a:cubicBezTo>
                      <a:pt x="373380" y="444183"/>
                      <a:pt x="361950" y="425768"/>
                      <a:pt x="346710" y="410845"/>
                    </a:cubicBezTo>
                    <a:cubicBezTo>
                      <a:pt x="330200" y="394335"/>
                      <a:pt x="309563" y="381953"/>
                      <a:pt x="285433" y="374015"/>
                    </a:cubicBezTo>
                    <a:cubicBezTo>
                      <a:pt x="269875" y="368935"/>
                      <a:pt x="253683" y="366395"/>
                      <a:pt x="237490" y="366395"/>
                    </a:cubicBezTo>
                    <a:cubicBezTo>
                      <a:pt x="215900" y="366395"/>
                      <a:pt x="194310" y="370840"/>
                      <a:pt x="174308" y="380047"/>
                    </a:cubicBezTo>
                    <a:cubicBezTo>
                      <a:pt x="156845" y="387985"/>
                      <a:pt x="141605" y="398462"/>
                      <a:pt x="129223" y="410845"/>
                    </a:cubicBezTo>
                    <a:lnTo>
                      <a:pt x="10795" y="529273"/>
                    </a:lnTo>
                    <a:cubicBezTo>
                      <a:pt x="6668" y="533400"/>
                      <a:pt x="3493" y="538163"/>
                      <a:pt x="0" y="542608"/>
                    </a:cubicBezTo>
                    <a:cubicBezTo>
                      <a:pt x="10478" y="567055"/>
                      <a:pt x="23495" y="590233"/>
                      <a:pt x="38418" y="611823"/>
                    </a:cubicBezTo>
                    <a:cubicBezTo>
                      <a:pt x="42545" y="599123"/>
                      <a:pt x="49213" y="587375"/>
                      <a:pt x="59055" y="577215"/>
                    </a:cubicBezTo>
                    <a:lnTo>
                      <a:pt x="177483" y="458788"/>
                    </a:lnTo>
                    <a:cubicBezTo>
                      <a:pt x="195580" y="440690"/>
                      <a:pt x="220345" y="431800"/>
                      <a:pt x="247015" y="4343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DB2A0B8C-0DDE-F9E8-EE2C-E72C5343CE04}"/>
              </a:ext>
            </a:extLst>
          </p:cNvPr>
          <p:cNvGrpSpPr/>
          <p:nvPr/>
        </p:nvGrpSpPr>
        <p:grpSpPr>
          <a:xfrm>
            <a:off x="9901239" y="4309495"/>
            <a:ext cx="1293813" cy="1327150"/>
            <a:chOff x="10333105" y="4485745"/>
            <a:chExt cx="1293813" cy="1327150"/>
          </a:xfrm>
        </p:grpSpPr>
        <p:sp>
          <p:nvSpPr>
            <p:cNvPr id="18" name="Textplatzhalter 15">
              <a:extLst>
                <a:ext uri="{FF2B5EF4-FFF2-40B4-BE49-F238E27FC236}">
                  <a16:creationId xmlns:a16="http://schemas.microsoft.com/office/drawing/2014/main" id="{1DB42EDD-C9BE-D9BD-CBF9-9C715C6ACEC7}"/>
                </a:ext>
              </a:extLst>
            </p:cNvPr>
            <p:cNvSpPr txBox="1">
              <a:spLocks/>
            </p:cNvSpPr>
            <p:nvPr/>
          </p:nvSpPr>
          <p:spPr>
            <a:xfrm>
              <a:off x="10333105" y="5546012"/>
              <a:ext cx="1293813" cy="266883"/>
            </a:xfrm>
            <a:prstGeom prst="rect">
              <a:avLst/>
            </a:prstGeom>
            <a:noFill/>
          </p:spPr>
          <p:txBody>
            <a:bodyPr anchor="ctr"/>
            <a:lstStyle>
              <a:lvl1pPr marL="252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Clr>
                  <a:schemeClr val="tx2"/>
                </a:buClr>
                <a:buFont typeface="Wingdings" panose="05000000000000000000" pitchFamily="2" charset="2"/>
                <a:buChar char=""/>
                <a:defRPr sz="16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1pPr>
              <a:lvl2pPr marL="504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2pPr>
              <a:lvl3pPr marL="756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3pPr>
              <a:lvl4pPr marL="1008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4pPr>
              <a:lvl5pPr marL="1260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051" b="1" dirty="0" err="1"/>
                <a:t>Elastība</a:t>
              </a:r>
              <a:endParaRPr lang="en-GB" sz="1051" b="1" dirty="0"/>
            </a:p>
          </p:txBody>
        </p:sp>
        <p:grpSp>
          <p:nvGrpSpPr>
            <p:cNvPr id="64" name="Gruppieren 63">
              <a:extLst>
                <a:ext uri="{FF2B5EF4-FFF2-40B4-BE49-F238E27FC236}">
                  <a16:creationId xmlns:a16="http://schemas.microsoft.com/office/drawing/2014/main" id="{B600FBA4-154F-C371-8337-5C1C4C0EDB4C}"/>
                </a:ext>
              </a:extLst>
            </p:cNvPr>
            <p:cNvGrpSpPr/>
            <p:nvPr/>
          </p:nvGrpSpPr>
          <p:grpSpPr>
            <a:xfrm>
              <a:off x="10425180" y="4485745"/>
              <a:ext cx="1026795" cy="1026795"/>
              <a:chOff x="9055100" y="4616450"/>
              <a:chExt cx="1026795" cy="1026795"/>
            </a:xfrm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A3710978-4C80-DE57-2393-7DDF9720AD63}"/>
                  </a:ext>
                </a:extLst>
              </p:cNvPr>
              <p:cNvSpPr/>
              <p:nvPr/>
            </p:nvSpPr>
            <p:spPr>
              <a:xfrm>
                <a:off x="9055100" y="4616450"/>
                <a:ext cx="1026795" cy="1026795"/>
              </a:xfrm>
              <a:custGeom>
                <a:avLst/>
                <a:gdLst>
                  <a:gd name="connsiteX0" fmla="*/ 513398 w 1026795"/>
                  <a:gd name="connsiteY0" fmla="*/ 0 h 1026795"/>
                  <a:gd name="connsiteX1" fmla="*/ 0 w 1026795"/>
                  <a:gd name="connsiteY1" fmla="*/ 513398 h 1026795"/>
                  <a:gd name="connsiteX2" fmla="*/ 513398 w 1026795"/>
                  <a:gd name="connsiteY2" fmla="*/ 1026795 h 1026795"/>
                  <a:gd name="connsiteX3" fmla="*/ 1026795 w 1026795"/>
                  <a:gd name="connsiteY3" fmla="*/ 513398 h 1026795"/>
                  <a:gd name="connsiteX4" fmla="*/ 513398 w 1026795"/>
                  <a:gd name="connsiteY4" fmla="*/ 0 h 1026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6795" h="1026795">
                    <a:moveTo>
                      <a:pt x="513398" y="0"/>
                    </a:moveTo>
                    <a:cubicBezTo>
                      <a:pt x="230188" y="0"/>
                      <a:pt x="0" y="230505"/>
                      <a:pt x="0" y="513398"/>
                    </a:cubicBezTo>
                    <a:cubicBezTo>
                      <a:pt x="0" y="796290"/>
                      <a:pt x="230188" y="1026795"/>
                      <a:pt x="513398" y="1026795"/>
                    </a:cubicBezTo>
                    <a:cubicBezTo>
                      <a:pt x="796608" y="1026795"/>
                      <a:pt x="1026795" y="796608"/>
                      <a:pt x="1026795" y="513398"/>
                    </a:cubicBezTo>
                    <a:cubicBezTo>
                      <a:pt x="1026795" y="230188"/>
                      <a:pt x="796608" y="0"/>
                      <a:pt x="5133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5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b="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375D8D1A-655A-A842-54D5-C73460D6AD8C}"/>
                  </a:ext>
                </a:extLst>
              </p:cNvPr>
              <p:cNvSpPr/>
              <p:nvPr/>
            </p:nvSpPr>
            <p:spPr>
              <a:xfrm>
                <a:off x="9380537" y="4765992"/>
                <a:ext cx="444500" cy="680402"/>
              </a:xfrm>
              <a:custGeom>
                <a:avLst/>
                <a:gdLst>
                  <a:gd name="connsiteX0" fmla="*/ 345757 w 444500"/>
                  <a:gd name="connsiteY0" fmla="*/ 97155 h 680402"/>
                  <a:gd name="connsiteX1" fmla="*/ 91123 w 444500"/>
                  <a:gd name="connsiteY1" fmla="*/ 680403 h 680402"/>
                  <a:gd name="connsiteX2" fmla="*/ 226377 w 444500"/>
                  <a:gd name="connsiteY2" fmla="*/ 680403 h 680402"/>
                  <a:gd name="connsiteX3" fmla="*/ 444500 w 444500"/>
                  <a:gd name="connsiteY3" fmla="*/ 189230 h 680402"/>
                  <a:gd name="connsiteX4" fmla="*/ 346075 w 444500"/>
                  <a:gd name="connsiteY4" fmla="*/ 97155 h 680402"/>
                  <a:gd name="connsiteX5" fmla="*/ 267335 w 444500"/>
                  <a:gd name="connsiteY5" fmla="*/ 51753 h 680402"/>
                  <a:gd name="connsiteX6" fmla="*/ 142875 w 444500"/>
                  <a:gd name="connsiteY6" fmla="*/ 0 h 680402"/>
                  <a:gd name="connsiteX7" fmla="*/ 0 w 444500"/>
                  <a:gd name="connsiteY7" fmla="*/ 680403 h 680402"/>
                  <a:gd name="connsiteX8" fmla="*/ 60642 w 444500"/>
                  <a:gd name="connsiteY8" fmla="*/ 680403 h 680402"/>
                  <a:gd name="connsiteX9" fmla="*/ 207010 w 444500"/>
                  <a:gd name="connsiteY9" fmla="*/ 223838 h 680402"/>
                  <a:gd name="connsiteX10" fmla="*/ 267653 w 444500"/>
                  <a:gd name="connsiteY10" fmla="*/ 51753 h 680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4500" h="680402">
                    <a:moveTo>
                      <a:pt x="345757" y="97155"/>
                    </a:moveTo>
                    <a:cubicBezTo>
                      <a:pt x="197802" y="249873"/>
                      <a:pt x="102870" y="454343"/>
                      <a:pt x="91123" y="680403"/>
                    </a:cubicBezTo>
                    <a:lnTo>
                      <a:pt x="226377" y="680403"/>
                    </a:lnTo>
                    <a:cubicBezTo>
                      <a:pt x="238125" y="489902"/>
                      <a:pt x="319087" y="318135"/>
                      <a:pt x="444500" y="189230"/>
                    </a:cubicBezTo>
                    <a:lnTo>
                      <a:pt x="346075" y="97155"/>
                    </a:lnTo>
                    <a:close/>
                    <a:moveTo>
                      <a:pt x="267335" y="51753"/>
                    </a:moveTo>
                    <a:lnTo>
                      <a:pt x="142875" y="0"/>
                    </a:lnTo>
                    <a:cubicBezTo>
                      <a:pt x="56198" y="210820"/>
                      <a:pt x="6032" y="440055"/>
                      <a:pt x="0" y="680403"/>
                    </a:cubicBezTo>
                    <a:lnTo>
                      <a:pt x="60642" y="680403"/>
                    </a:lnTo>
                    <a:cubicBezTo>
                      <a:pt x="69215" y="513080"/>
                      <a:pt x="121920" y="357188"/>
                      <a:pt x="207010" y="223838"/>
                    </a:cubicBezTo>
                    <a:cubicBezTo>
                      <a:pt x="224155" y="165100"/>
                      <a:pt x="244475" y="107950"/>
                      <a:pt x="267653" y="517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b="1"/>
              </a:p>
            </p:txBody>
          </p:sp>
        </p:grpSp>
      </p:grpSp>
      <p:sp>
        <p:nvSpPr>
          <p:cNvPr id="6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A2E85051-4475-FA7A-D28F-BB9EDF1BB3B4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2AE2505C-D4E5-83DD-365F-4C63A2C43F1B}"/>
              </a:ext>
            </a:extLst>
          </p:cNvPr>
          <p:cNvGrpSpPr/>
          <p:nvPr/>
        </p:nvGrpSpPr>
        <p:grpSpPr>
          <a:xfrm>
            <a:off x="5248724" y="2046942"/>
            <a:ext cx="1282700" cy="1327150"/>
            <a:chOff x="5193329" y="2046942"/>
            <a:chExt cx="1282700" cy="1327150"/>
          </a:xfrm>
        </p:grpSpPr>
        <p:sp>
          <p:nvSpPr>
            <p:cNvPr id="41" name="Textplatzhalter 12">
              <a:extLst>
                <a:ext uri="{FF2B5EF4-FFF2-40B4-BE49-F238E27FC236}">
                  <a16:creationId xmlns:a16="http://schemas.microsoft.com/office/drawing/2014/main" id="{B6A0FB00-04F1-969C-D8F6-496152649ABB}"/>
                </a:ext>
              </a:extLst>
            </p:cNvPr>
            <p:cNvSpPr txBox="1">
              <a:spLocks/>
            </p:cNvSpPr>
            <p:nvPr/>
          </p:nvSpPr>
          <p:spPr>
            <a:xfrm>
              <a:off x="5193329" y="3107209"/>
              <a:ext cx="1282700" cy="266883"/>
            </a:xfrm>
            <a:prstGeom prst="rect">
              <a:avLst/>
            </a:prstGeom>
            <a:noFill/>
          </p:spPr>
          <p:txBody>
            <a:bodyPr anchor="ctr"/>
            <a:lstStyle>
              <a:lvl1pPr marL="252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Clr>
                  <a:schemeClr val="tx2"/>
                </a:buClr>
                <a:buFont typeface="Wingdings" panose="05000000000000000000" pitchFamily="2" charset="2"/>
                <a:buChar char=""/>
                <a:defRPr sz="16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1pPr>
              <a:lvl2pPr marL="504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2pPr>
              <a:lvl3pPr marL="756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3pPr>
              <a:lvl4pPr marL="1008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4pPr>
              <a:lvl5pPr marL="1260000" indent="-252000" algn="l" defTabSz="914400" rtl="0" eaLnBrk="1" latinLnBrk="0" hangingPunct="1">
                <a:lnSpc>
                  <a:spcPct val="125000"/>
                </a:lnSpc>
                <a:spcBef>
                  <a:spcPts val="500"/>
                </a:spcBef>
                <a:buFont typeface="Wingdings" panose="05000000000000000000" pitchFamily="2" charset="2"/>
                <a:buChar char=""/>
                <a:defRPr sz="1400" kern="1200">
                  <a:solidFill>
                    <a:schemeClr val="tx1"/>
                  </a:solidFill>
                  <a:latin typeface="+mj-lt"/>
                  <a:ea typeface="Segoe UI Historic" panose="020B0502040204020203" pitchFamily="34" charset="0"/>
                  <a:cs typeface="Segoe UI Historic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lv-LV" sz="1051" b="1" dirty="0"/>
                <a:t>Sadarbība</a:t>
              </a:r>
              <a:endParaRPr lang="en-GB" sz="1051" b="1" dirty="0"/>
            </a:p>
          </p:txBody>
        </p:sp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18ED8A41-694C-2FED-5476-B3F4DBA0C331}"/>
                </a:ext>
              </a:extLst>
            </p:cNvPr>
            <p:cNvGrpSpPr/>
            <p:nvPr/>
          </p:nvGrpSpPr>
          <p:grpSpPr>
            <a:xfrm>
              <a:off x="5338930" y="2046942"/>
              <a:ext cx="991498" cy="991498"/>
              <a:chOff x="1949450" y="4616450"/>
              <a:chExt cx="991498" cy="991498"/>
            </a:xfrm>
          </p:grpSpPr>
          <p:sp>
            <p:nvSpPr>
              <p:cNvPr id="46" name="Freihandform: Form 29">
                <a:extLst>
                  <a:ext uri="{FF2B5EF4-FFF2-40B4-BE49-F238E27FC236}">
                    <a16:creationId xmlns:a16="http://schemas.microsoft.com/office/drawing/2014/main" id="{487336AD-E711-D977-1470-9E2926EBD57E}"/>
                  </a:ext>
                </a:extLst>
              </p:cNvPr>
              <p:cNvSpPr/>
              <p:nvPr/>
            </p:nvSpPr>
            <p:spPr>
              <a:xfrm>
                <a:off x="1949450" y="4616450"/>
                <a:ext cx="991498" cy="991498"/>
              </a:xfrm>
              <a:custGeom>
                <a:avLst/>
                <a:gdLst>
                  <a:gd name="connsiteX0" fmla="*/ 495749 w 991498"/>
                  <a:gd name="connsiteY0" fmla="*/ 0 h 991498"/>
                  <a:gd name="connsiteX1" fmla="*/ 0 w 991498"/>
                  <a:gd name="connsiteY1" fmla="*/ 495749 h 991498"/>
                  <a:gd name="connsiteX2" fmla="*/ 495749 w 991498"/>
                  <a:gd name="connsiteY2" fmla="*/ 991499 h 991498"/>
                  <a:gd name="connsiteX3" fmla="*/ 991499 w 991498"/>
                  <a:gd name="connsiteY3" fmla="*/ 495749 h 991498"/>
                  <a:gd name="connsiteX4" fmla="*/ 495749 w 991498"/>
                  <a:gd name="connsiteY4" fmla="*/ 0 h 991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498" h="991498">
                    <a:moveTo>
                      <a:pt x="495749" y="0"/>
                    </a:moveTo>
                    <a:cubicBezTo>
                      <a:pt x="222581" y="0"/>
                      <a:pt x="0" y="222581"/>
                      <a:pt x="0" y="495749"/>
                    </a:cubicBezTo>
                    <a:cubicBezTo>
                      <a:pt x="0" y="768918"/>
                      <a:pt x="222581" y="991499"/>
                      <a:pt x="495749" y="991499"/>
                    </a:cubicBezTo>
                    <a:cubicBezTo>
                      <a:pt x="768918" y="991499"/>
                      <a:pt x="991499" y="769224"/>
                      <a:pt x="991499" y="495749"/>
                    </a:cubicBezTo>
                    <a:cubicBezTo>
                      <a:pt x="991499" y="222275"/>
                      <a:pt x="769224" y="0"/>
                      <a:pt x="4957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0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" name="Freihandform: Form 30">
                <a:extLst>
                  <a:ext uri="{FF2B5EF4-FFF2-40B4-BE49-F238E27FC236}">
                    <a16:creationId xmlns:a16="http://schemas.microsoft.com/office/drawing/2014/main" id="{2EA96E4A-679A-3098-25F7-10F3B711282D}"/>
                  </a:ext>
                </a:extLst>
              </p:cNvPr>
              <p:cNvSpPr/>
              <p:nvPr/>
            </p:nvSpPr>
            <p:spPr>
              <a:xfrm>
                <a:off x="2046944" y="4923342"/>
                <a:ext cx="796816" cy="422168"/>
              </a:xfrm>
              <a:custGeom>
                <a:avLst/>
                <a:gdLst>
                  <a:gd name="connsiteX0" fmla="*/ 290643 w 796816"/>
                  <a:gd name="connsiteY0" fmla="*/ 303520 h 422168"/>
                  <a:gd name="connsiteX1" fmla="*/ 278380 w 796816"/>
                  <a:gd name="connsiteY1" fmla="*/ 299228 h 422168"/>
                  <a:gd name="connsiteX2" fmla="*/ 263051 w 796816"/>
                  <a:gd name="connsiteY2" fmla="*/ 306586 h 422168"/>
                  <a:gd name="connsiteX3" fmla="*/ 241896 w 796816"/>
                  <a:gd name="connsiteY3" fmla="*/ 332952 h 422168"/>
                  <a:gd name="connsiteX4" fmla="*/ 244962 w 796816"/>
                  <a:gd name="connsiteY4" fmla="*/ 360545 h 422168"/>
                  <a:gd name="connsiteX5" fmla="*/ 257226 w 796816"/>
                  <a:gd name="connsiteY5" fmla="*/ 364837 h 422168"/>
                  <a:gd name="connsiteX6" fmla="*/ 272555 w 796816"/>
                  <a:gd name="connsiteY6" fmla="*/ 357479 h 422168"/>
                  <a:gd name="connsiteX7" fmla="*/ 293709 w 796816"/>
                  <a:gd name="connsiteY7" fmla="*/ 331113 h 422168"/>
                  <a:gd name="connsiteX8" fmla="*/ 290643 w 796816"/>
                  <a:gd name="connsiteY8" fmla="*/ 303520 h 422168"/>
                  <a:gd name="connsiteX9" fmla="*/ 245575 w 796816"/>
                  <a:gd name="connsiteY9" fmla="*/ 274701 h 422168"/>
                  <a:gd name="connsiteX10" fmla="*/ 234232 w 796816"/>
                  <a:gd name="connsiteY10" fmla="*/ 270715 h 422168"/>
                  <a:gd name="connsiteX11" fmla="*/ 220129 w 796816"/>
                  <a:gd name="connsiteY11" fmla="*/ 277460 h 422168"/>
                  <a:gd name="connsiteX12" fmla="*/ 208478 w 796816"/>
                  <a:gd name="connsiteY12" fmla="*/ 292176 h 422168"/>
                  <a:gd name="connsiteX13" fmla="*/ 211238 w 796816"/>
                  <a:gd name="connsiteY13" fmla="*/ 317623 h 422168"/>
                  <a:gd name="connsiteX14" fmla="*/ 222581 w 796816"/>
                  <a:gd name="connsiteY14" fmla="*/ 321609 h 422168"/>
                  <a:gd name="connsiteX15" fmla="*/ 236684 w 796816"/>
                  <a:gd name="connsiteY15" fmla="*/ 314864 h 422168"/>
                  <a:gd name="connsiteX16" fmla="*/ 248335 w 796816"/>
                  <a:gd name="connsiteY16" fmla="*/ 300148 h 422168"/>
                  <a:gd name="connsiteX17" fmla="*/ 245575 w 796816"/>
                  <a:gd name="connsiteY17" fmla="*/ 274701 h 422168"/>
                  <a:gd name="connsiteX18" fmla="*/ 42309 w 796816"/>
                  <a:gd name="connsiteY18" fmla="*/ 11037 h 422168"/>
                  <a:gd name="connsiteX19" fmla="*/ 0 w 796816"/>
                  <a:gd name="connsiteY19" fmla="*/ 188857 h 422168"/>
                  <a:gd name="connsiteX20" fmla="*/ 1226 w 796816"/>
                  <a:gd name="connsiteY20" fmla="*/ 211851 h 422168"/>
                  <a:gd name="connsiteX21" fmla="*/ 159425 w 796816"/>
                  <a:gd name="connsiteY21" fmla="*/ 257532 h 422168"/>
                  <a:gd name="connsiteX22" fmla="*/ 225954 w 796816"/>
                  <a:gd name="connsiteY22" fmla="*/ 79406 h 422168"/>
                  <a:gd name="connsiteX23" fmla="*/ 42309 w 796816"/>
                  <a:gd name="connsiteY23" fmla="*/ 10730 h 422168"/>
                  <a:gd name="connsiteX24" fmla="*/ 326821 w 796816"/>
                  <a:gd name="connsiteY24" fmla="*/ 343989 h 422168"/>
                  <a:gd name="connsiteX25" fmla="*/ 315477 w 796816"/>
                  <a:gd name="connsiteY25" fmla="*/ 340004 h 422168"/>
                  <a:gd name="connsiteX26" fmla="*/ 301067 w 796816"/>
                  <a:gd name="connsiteY26" fmla="*/ 347055 h 422168"/>
                  <a:gd name="connsiteX27" fmla="*/ 287271 w 796816"/>
                  <a:gd name="connsiteY27" fmla="*/ 364224 h 422168"/>
                  <a:gd name="connsiteX28" fmla="*/ 290337 w 796816"/>
                  <a:gd name="connsiteY28" fmla="*/ 390284 h 422168"/>
                  <a:gd name="connsiteX29" fmla="*/ 301681 w 796816"/>
                  <a:gd name="connsiteY29" fmla="*/ 394270 h 422168"/>
                  <a:gd name="connsiteX30" fmla="*/ 316090 w 796816"/>
                  <a:gd name="connsiteY30" fmla="*/ 387218 h 422168"/>
                  <a:gd name="connsiteX31" fmla="*/ 329886 w 796816"/>
                  <a:gd name="connsiteY31" fmla="*/ 370049 h 422168"/>
                  <a:gd name="connsiteX32" fmla="*/ 326821 w 796816"/>
                  <a:gd name="connsiteY32" fmla="*/ 343989 h 422168"/>
                  <a:gd name="connsiteX33" fmla="*/ 749296 w 796816"/>
                  <a:gd name="connsiteY33" fmla="*/ 0 h 422168"/>
                  <a:gd name="connsiteX34" fmla="*/ 584046 w 796816"/>
                  <a:gd name="connsiteY34" fmla="*/ 77566 h 422168"/>
                  <a:gd name="connsiteX35" fmla="*/ 647816 w 796816"/>
                  <a:gd name="connsiteY35" fmla="*/ 248335 h 422168"/>
                  <a:gd name="connsiteX36" fmla="*/ 796204 w 796816"/>
                  <a:gd name="connsiteY36" fmla="*/ 203266 h 422168"/>
                  <a:gd name="connsiteX37" fmla="*/ 796817 w 796816"/>
                  <a:gd name="connsiteY37" fmla="*/ 189164 h 422168"/>
                  <a:gd name="connsiteX38" fmla="*/ 749296 w 796816"/>
                  <a:gd name="connsiteY38" fmla="*/ 307 h 422168"/>
                  <a:gd name="connsiteX39" fmla="*/ 569024 w 796816"/>
                  <a:gd name="connsiteY39" fmla="*/ 80939 h 422168"/>
                  <a:gd name="connsiteX40" fmla="*/ 525182 w 796816"/>
                  <a:gd name="connsiteY40" fmla="*/ 80939 h 422168"/>
                  <a:gd name="connsiteX41" fmla="*/ 444550 w 796816"/>
                  <a:gd name="connsiteY41" fmla="*/ 67755 h 422168"/>
                  <a:gd name="connsiteX42" fmla="*/ 416957 w 796816"/>
                  <a:gd name="connsiteY42" fmla="*/ 58251 h 422168"/>
                  <a:gd name="connsiteX43" fmla="*/ 349508 w 796816"/>
                  <a:gd name="connsiteY43" fmla="*/ 72048 h 422168"/>
                  <a:gd name="connsiteX44" fmla="*/ 292483 w 796816"/>
                  <a:gd name="connsiteY44" fmla="*/ 123861 h 422168"/>
                  <a:gd name="connsiteX45" fmla="*/ 285738 w 796816"/>
                  <a:gd name="connsiteY45" fmla="*/ 138577 h 422168"/>
                  <a:gd name="connsiteX46" fmla="*/ 291563 w 796816"/>
                  <a:gd name="connsiteY46" fmla="*/ 153906 h 422168"/>
                  <a:gd name="connsiteX47" fmla="*/ 319769 w 796816"/>
                  <a:gd name="connsiteY47" fmla="*/ 155746 h 422168"/>
                  <a:gd name="connsiteX48" fmla="*/ 354720 w 796816"/>
                  <a:gd name="connsiteY48" fmla="*/ 127846 h 422168"/>
                  <a:gd name="connsiteX49" fmla="*/ 396416 w 796816"/>
                  <a:gd name="connsiteY49" fmla="*/ 113130 h 422168"/>
                  <a:gd name="connsiteX50" fmla="*/ 438111 w 796816"/>
                  <a:gd name="connsiteY50" fmla="*/ 127846 h 422168"/>
                  <a:gd name="connsiteX51" fmla="*/ 589565 w 796816"/>
                  <a:gd name="connsiteY51" fmla="*/ 249254 h 422168"/>
                  <a:gd name="connsiteX52" fmla="*/ 622369 w 796816"/>
                  <a:gd name="connsiteY52" fmla="*/ 223195 h 422168"/>
                  <a:gd name="connsiteX53" fmla="*/ 569943 w 796816"/>
                  <a:gd name="connsiteY53" fmla="*/ 82778 h 422168"/>
                  <a:gd name="connsiteX54" fmla="*/ 569330 w 796816"/>
                  <a:gd name="connsiteY54" fmla="*/ 80939 h 422168"/>
                  <a:gd name="connsiteX55" fmla="*/ 352574 w 796816"/>
                  <a:gd name="connsiteY55" fmla="*/ 377407 h 422168"/>
                  <a:gd name="connsiteX56" fmla="*/ 338164 w 796816"/>
                  <a:gd name="connsiteY56" fmla="*/ 384459 h 422168"/>
                  <a:gd name="connsiteX57" fmla="*/ 332033 w 796816"/>
                  <a:gd name="connsiteY57" fmla="*/ 392123 h 422168"/>
                  <a:gd name="connsiteX58" fmla="*/ 335098 w 796816"/>
                  <a:gd name="connsiteY58" fmla="*/ 418183 h 422168"/>
                  <a:gd name="connsiteX59" fmla="*/ 346442 w 796816"/>
                  <a:gd name="connsiteY59" fmla="*/ 422169 h 422168"/>
                  <a:gd name="connsiteX60" fmla="*/ 360852 w 796816"/>
                  <a:gd name="connsiteY60" fmla="*/ 415117 h 422168"/>
                  <a:gd name="connsiteX61" fmla="*/ 366983 w 796816"/>
                  <a:gd name="connsiteY61" fmla="*/ 407453 h 422168"/>
                  <a:gd name="connsiteX62" fmla="*/ 363918 w 796816"/>
                  <a:gd name="connsiteY62" fmla="*/ 381393 h 422168"/>
                  <a:gd name="connsiteX63" fmla="*/ 352574 w 796816"/>
                  <a:gd name="connsiteY63" fmla="*/ 377407 h 422168"/>
                  <a:gd name="connsiteX64" fmla="*/ 473062 w 796816"/>
                  <a:gd name="connsiteY64" fmla="*/ 175674 h 422168"/>
                  <a:gd name="connsiteX65" fmla="*/ 428607 w 796816"/>
                  <a:gd name="connsiteY65" fmla="*/ 139803 h 422168"/>
                  <a:gd name="connsiteX66" fmla="*/ 364531 w 796816"/>
                  <a:gd name="connsiteY66" fmla="*/ 139803 h 422168"/>
                  <a:gd name="connsiteX67" fmla="*/ 329580 w 796816"/>
                  <a:gd name="connsiteY67" fmla="*/ 167702 h 422168"/>
                  <a:gd name="connsiteX68" fmla="*/ 280526 w 796816"/>
                  <a:gd name="connsiteY68" fmla="*/ 164330 h 422168"/>
                  <a:gd name="connsiteX69" fmla="*/ 270715 w 796816"/>
                  <a:gd name="connsiteY69" fmla="*/ 137964 h 422168"/>
                  <a:gd name="connsiteX70" fmla="*/ 282672 w 796816"/>
                  <a:gd name="connsiteY70" fmla="*/ 112517 h 422168"/>
                  <a:gd name="connsiteX71" fmla="*/ 313637 w 796816"/>
                  <a:gd name="connsiteY71" fmla="*/ 84311 h 422168"/>
                  <a:gd name="connsiteX72" fmla="*/ 312104 w 796816"/>
                  <a:gd name="connsiteY72" fmla="*/ 84311 h 422168"/>
                  <a:gd name="connsiteX73" fmla="*/ 240670 w 796816"/>
                  <a:gd name="connsiteY73" fmla="*/ 84311 h 422168"/>
                  <a:gd name="connsiteX74" fmla="*/ 240670 w 796816"/>
                  <a:gd name="connsiteY74" fmla="*/ 84924 h 422168"/>
                  <a:gd name="connsiteX75" fmla="*/ 188857 w 796816"/>
                  <a:gd name="connsiteY75" fmla="*/ 223195 h 422168"/>
                  <a:gd name="connsiteX76" fmla="*/ 217369 w 796816"/>
                  <a:gd name="connsiteY76" fmla="*/ 260598 h 422168"/>
                  <a:gd name="connsiteX77" fmla="*/ 234538 w 796816"/>
                  <a:gd name="connsiteY77" fmla="*/ 255386 h 422168"/>
                  <a:gd name="connsiteX78" fmla="*/ 255386 w 796816"/>
                  <a:gd name="connsiteY78" fmla="*/ 262744 h 422168"/>
                  <a:gd name="connsiteX79" fmla="*/ 267650 w 796816"/>
                  <a:gd name="connsiteY79" fmla="*/ 285125 h 422168"/>
                  <a:gd name="connsiteX80" fmla="*/ 267650 w 796816"/>
                  <a:gd name="connsiteY80" fmla="*/ 285738 h 422168"/>
                  <a:gd name="connsiteX81" fmla="*/ 278687 w 796816"/>
                  <a:gd name="connsiteY81" fmla="*/ 283592 h 422168"/>
                  <a:gd name="connsiteX82" fmla="*/ 300454 w 796816"/>
                  <a:gd name="connsiteY82" fmla="*/ 291257 h 422168"/>
                  <a:gd name="connsiteX83" fmla="*/ 313331 w 796816"/>
                  <a:gd name="connsiteY83" fmla="*/ 314557 h 422168"/>
                  <a:gd name="connsiteX84" fmla="*/ 312411 w 796816"/>
                  <a:gd name="connsiteY84" fmla="*/ 325288 h 422168"/>
                  <a:gd name="connsiteX85" fmla="*/ 315784 w 796816"/>
                  <a:gd name="connsiteY85" fmla="*/ 324675 h 422168"/>
                  <a:gd name="connsiteX86" fmla="*/ 336938 w 796816"/>
                  <a:gd name="connsiteY86" fmla="*/ 332033 h 422168"/>
                  <a:gd name="connsiteX87" fmla="*/ 348895 w 796816"/>
                  <a:gd name="connsiteY87" fmla="*/ 363304 h 422168"/>
                  <a:gd name="connsiteX88" fmla="*/ 353187 w 796816"/>
                  <a:gd name="connsiteY88" fmla="*/ 362385 h 422168"/>
                  <a:gd name="connsiteX89" fmla="*/ 374341 w 796816"/>
                  <a:gd name="connsiteY89" fmla="*/ 369743 h 422168"/>
                  <a:gd name="connsiteX90" fmla="*/ 386298 w 796816"/>
                  <a:gd name="connsiteY90" fmla="*/ 398868 h 422168"/>
                  <a:gd name="connsiteX91" fmla="*/ 413278 w 796816"/>
                  <a:gd name="connsiteY91" fmla="*/ 416957 h 422168"/>
                  <a:gd name="connsiteX92" fmla="*/ 440564 w 796816"/>
                  <a:gd name="connsiteY92" fmla="*/ 413891 h 422168"/>
                  <a:gd name="connsiteX93" fmla="*/ 446389 w 796816"/>
                  <a:gd name="connsiteY93" fmla="*/ 397335 h 422168"/>
                  <a:gd name="connsiteX94" fmla="*/ 438418 w 796816"/>
                  <a:gd name="connsiteY94" fmla="*/ 382313 h 422168"/>
                  <a:gd name="connsiteX95" fmla="*/ 407759 w 796816"/>
                  <a:gd name="connsiteY95" fmla="*/ 359625 h 422168"/>
                  <a:gd name="connsiteX96" fmla="*/ 416957 w 796816"/>
                  <a:gd name="connsiteY96" fmla="*/ 347362 h 422168"/>
                  <a:gd name="connsiteX97" fmla="*/ 416957 w 796816"/>
                  <a:gd name="connsiteY97" fmla="*/ 347362 h 422168"/>
                  <a:gd name="connsiteX98" fmla="*/ 447002 w 796816"/>
                  <a:gd name="connsiteY98" fmla="*/ 369743 h 422168"/>
                  <a:gd name="connsiteX99" fmla="*/ 447922 w 796816"/>
                  <a:gd name="connsiteY99" fmla="*/ 370356 h 422168"/>
                  <a:gd name="connsiteX100" fmla="*/ 483793 w 796816"/>
                  <a:gd name="connsiteY100" fmla="*/ 397029 h 422168"/>
                  <a:gd name="connsiteX101" fmla="*/ 511999 w 796816"/>
                  <a:gd name="connsiteY101" fmla="*/ 393963 h 422168"/>
                  <a:gd name="connsiteX102" fmla="*/ 516904 w 796816"/>
                  <a:gd name="connsiteY102" fmla="*/ 377714 h 422168"/>
                  <a:gd name="connsiteX103" fmla="*/ 508320 w 796816"/>
                  <a:gd name="connsiteY103" fmla="*/ 363304 h 422168"/>
                  <a:gd name="connsiteX104" fmla="*/ 449762 w 796816"/>
                  <a:gd name="connsiteY104" fmla="*/ 321609 h 422168"/>
                  <a:gd name="connsiteX105" fmla="*/ 454054 w 796816"/>
                  <a:gd name="connsiteY105" fmla="*/ 315477 h 422168"/>
                  <a:gd name="connsiteX106" fmla="*/ 458346 w 796816"/>
                  <a:gd name="connsiteY106" fmla="*/ 309345 h 422168"/>
                  <a:gd name="connsiteX107" fmla="*/ 458346 w 796816"/>
                  <a:gd name="connsiteY107" fmla="*/ 309345 h 422168"/>
                  <a:gd name="connsiteX108" fmla="*/ 533766 w 796816"/>
                  <a:gd name="connsiteY108" fmla="*/ 362691 h 422168"/>
                  <a:gd name="connsiteX109" fmla="*/ 564118 w 796816"/>
                  <a:gd name="connsiteY109" fmla="*/ 359012 h 422168"/>
                  <a:gd name="connsiteX110" fmla="*/ 569637 w 796816"/>
                  <a:gd name="connsiteY110" fmla="*/ 341230 h 422168"/>
                  <a:gd name="connsiteX111" fmla="*/ 560133 w 796816"/>
                  <a:gd name="connsiteY111" fmla="*/ 325288 h 422168"/>
                  <a:gd name="connsiteX112" fmla="*/ 492377 w 796816"/>
                  <a:gd name="connsiteY112" fmla="*/ 276847 h 422168"/>
                  <a:gd name="connsiteX113" fmla="*/ 501268 w 796816"/>
                  <a:gd name="connsiteY113" fmla="*/ 264277 h 422168"/>
                  <a:gd name="connsiteX114" fmla="*/ 575155 w 796816"/>
                  <a:gd name="connsiteY114" fmla="*/ 316090 h 422168"/>
                  <a:gd name="connsiteX115" fmla="*/ 606120 w 796816"/>
                  <a:gd name="connsiteY115" fmla="*/ 311185 h 422168"/>
                  <a:gd name="connsiteX116" fmla="*/ 602441 w 796816"/>
                  <a:gd name="connsiteY116" fmla="*/ 279606 h 422168"/>
                  <a:gd name="connsiteX117" fmla="*/ 473675 w 796816"/>
                  <a:gd name="connsiteY117" fmla="*/ 175980 h 422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796816" h="422168">
                    <a:moveTo>
                      <a:pt x="290643" y="303520"/>
                    </a:moveTo>
                    <a:cubicBezTo>
                      <a:pt x="286964" y="300761"/>
                      <a:pt x="282672" y="299228"/>
                      <a:pt x="278380" y="299228"/>
                    </a:cubicBezTo>
                    <a:cubicBezTo>
                      <a:pt x="272555" y="299228"/>
                      <a:pt x="267036" y="301681"/>
                      <a:pt x="263051" y="306586"/>
                    </a:cubicBezTo>
                    <a:lnTo>
                      <a:pt x="241896" y="332952"/>
                    </a:lnTo>
                    <a:cubicBezTo>
                      <a:pt x="235151" y="341537"/>
                      <a:pt x="236684" y="353800"/>
                      <a:pt x="244962" y="360545"/>
                    </a:cubicBezTo>
                    <a:cubicBezTo>
                      <a:pt x="248641" y="363304"/>
                      <a:pt x="252933" y="364837"/>
                      <a:pt x="257226" y="364837"/>
                    </a:cubicBezTo>
                    <a:cubicBezTo>
                      <a:pt x="263051" y="364837"/>
                      <a:pt x="268569" y="362385"/>
                      <a:pt x="272555" y="357479"/>
                    </a:cubicBezTo>
                    <a:lnTo>
                      <a:pt x="293709" y="331113"/>
                    </a:lnTo>
                    <a:cubicBezTo>
                      <a:pt x="300454" y="322528"/>
                      <a:pt x="298921" y="310265"/>
                      <a:pt x="290643" y="303520"/>
                    </a:cubicBezTo>
                    <a:close/>
                    <a:moveTo>
                      <a:pt x="245575" y="274701"/>
                    </a:moveTo>
                    <a:cubicBezTo>
                      <a:pt x="242203" y="271942"/>
                      <a:pt x="238217" y="270715"/>
                      <a:pt x="234232" y="270715"/>
                    </a:cubicBezTo>
                    <a:cubicBezTo>
                      <a:pt x="229020" y="270715"/>
                      <a:pt x="223501" y="273168"/>
                      <a:pt x="220129" y="277460"/>
                    </a:cubicBezTo>
                    <a:lnTo>
                      <a:pt x="208478" y="292176"/>
                    </a:lnTo>
                    <a:cubicBezTo>
                      <a:pt x="202347" y="300148"/>
                      <a:pt x="203573" y="311491"/>
                      <a:pt x="211238" y="317623"/>
                    </a:cubicBezTo>
                    <a:cubicBezTo>
                      <a:pt x="214610" y="320382"/>
                      <a:pt x="218596" y="321609"/>
                      <a:pt x="222581" y="321609"/>
                    </a:cubicBezTo>
                    <a:cubicBezTo>
                      <a:pt x="227793" y="321609"/>
                      <a:pt x="233312" y="319156"/>
                      <a:pt x="236684" y="314864"/>
                    </a:cubicBezTo>
                    <a:lnTo>
                      <a:pt x="248335" y="300148"/>
                    </a:lnTo>
                    <a:cubicBezTo>
                      <a:pt x="254466" y="292176"/>
                      <a:pt x="253240" y="280833"/>
                      <a:pt x="245575" y="274701"/>
                    </a:cubicBezTo>
                    <a:close/>
                    <a:moveTo>
                      <a:pt x="42309" y="11037"/>
                    </a:moveTo>
                    <a:cubicBezTo>
                      <a:pt x="15329" y="64690"/>
                      <a:pt x="0" y="125087"/>
                      <a:pt x="0" y="188857"/>
                    </a:cubicBezTo>
                    <a:cubicBezTo>
                      <a:pt x="0" y="196522"/>
                      <a:pt x="613" y="204186"/>
                      <a:pt x="1226" y="211851"/>
                    </a:cubicBezTo>
                    <a:lnTo>
                      <a:pt x="159425" y="257532"/>
                    </a:lnTo>
                    <a:lnTo>
                      <a:pt x="225954" y="79406"/>
                    </a:lnTo>
                    <a:lnTo>
                      <a:pt x="42309" y="10730"/>
                    </a:lnTo>
                    <a:close/>
                    <a:moveTo>
                      <a:pt x="326821" y="343989"/>
                    </a:moveTo>
                    <a:cubicBezTo>
                      <a:pt x="323448" y="341230"/>
                      <a:pt x="319463" y="340004"/>
                      <a:pt x="315477" y="340004"/>
                    </a:cubicBezTo>
                    <a:cubicBezTo>
                      <a:pt x="309958" y="340004"/>
                      <a:pt x="304746" y="342457"/>
                      <a:pt x="301067" y="347055"/>
                    </a:cubicBezTo>
                    <a:lnTo>
                      <a:pt x="287271" y="364224"/>
                    </a:lnTo>
                    <a:cubicBezTo>
                      <a:pt x="280833" y="372195"/>
                      <a:pt x="282366" y="383846"/>
                      <a:pt x="290337" y="390284"/>
                    </a:cubicBezTo>
                    <a:cubicBezTo>
                      <a:pt x="293709" y="393043"/>
                      <a:pt x="297695" y="394270"/>
                      <a:pt x="301681" y="394270"/>
                    </a:cubicBezTo>
                    <a:cubicBezTo>
                      <a:pt x="307199" y="394270"/>
                      <a:pt x="312411" y="391817"/>
                      <a:pt x="316090" y="387218"/>
                    </a:cubicBezTo>
                    <a:lnTo>
                      <a:pt x="329886" y="370049"/>
                    </a:lnTo>
                    <a:cubicBezTo>
                      <a:pt x="336325" y="362078"/>
                      <a:pt x="334792" y="350428"/>
                      <a:pt x="326821" y="343989"/>
                    </a:cubicBezTo>
                    <a:close/>
                    <a:moveTo>
                      <a:pt x="749296" y="0"/>
                    </a:moveTo>
                    <a:lnTo>
                      <a:pt x="584046" y="77566"/>
                    </a:lnTo>
                    <a:lnTo>
                      <a:pt x="647816" y="248335"/>
                    </a:lnTo>
                    <a:lnTo>
                      <a:pt x="796204" y="203266"/>
                    </a:lnTo>
                    <a:cubicBezTo>
                      <a:pt x="796204" y="198361"/>
                      <a:pt x="796817" y="193762"/>
                      <a:pt x="796817" y="189164"/>
                    </a:cubicBezTo>
                    <a:cubicBezTo>
                      <a:pt x="796817" y="120795"/>
                      <a:pt x="779648" y="56718"/>
                      <a:pt x="749296" y="307"/>
                    </a:cubicBezTo>
                    <a:close/>
                    <a:moveTo>
                      <a:pt x="569024" y="80939"/>
                    </a:moveTo>
                    <a:lnTo>
                      <a:pt x="525182" y="80939"/>
                    </a:lnTo>
                    <a:cubicBezTo>
                      <a:pt x="497589" y="81245"/>
                      <a:pt x="470609" y="76953"/>
                      <a:pt x="444550" y="67755"/>
                    </a:cubicBezTo>
                    <a:lnTo>
                      <a:pt x="416957" y="58251"/>
                    </a:lnTo>
                    <a:cubicBezTo>
                      <a:pt x="393656" y="50280"/>
                      <a:pt x="367903" y="55492"/>
                      <a:pt x="349508" y="72048"/>
                    </a:cubicBezTo>
                    <a:lnTo>
                      <a:pt x="292483" y="123861"/>
                    </a:lnTo>
                    <a:cubicBezTo>
                      <a:pt x="288191" y="127540"/>
                      <a:pt x="285738" y="132752"/>
                      <a:pt x="285738" y="138577"/>
                    </a:cubicBezTo>
                    <a:cubicBezTo>
                      <a:pt x="285738" y="144402"/>
                      <a:pt x="287578" y="149614"/>
                      <a:pt x="291563" y="153906"/>
                    </a:cubicBezTo>
                    <a:cubicBezTo>
                      <a:pt x="299228" y="161877"/>
                      <a:pt x="311185" y="162797"/>
                      <a:pt x="319769" y="155746"/>
                    </a:cubicBezTo>
                    <a:lnTo>
                      <a:pt x="354720" y="127846"/>
                    </a:lnTo>
                    <a:cubicBezTo>
                      <a:pt x="366983" y="118036"/>
                      <a:pt x="381700" y="113130"/>
                      <a:pt x="396416" y="113130"/>
                    </a:cubicBezTo>
                    <a:cubicBezTo>
                      <a:pt x="411132" y="113130"/>
                      <a:pt x="425848" y="118036"/>
                      <a:pt x="438111" y="127846"/>
                    </a:cubicBezTo>
                    <a:lnTo>
                      <a:pt x="589565" y="249254"/>
                    </a:lnTo>
                    <a:lnTo>
                      <a:pt x="622369" y="223195"/>
                    </a:lnTo>
                    <a:lnTo>
                      <a:pt x="569943" y="82778"/>
                    </a:lnTo>
                    <a:lnTo>
                      <a:pt x="569330" y="80939"/>
                    </a:lnTo>
                    <a:close/>
                    <a:moveTo>
                      <a:pt x="352574" y="377407"/>
                    </a:moveTo>
                    <a:cubicBezTo>
                      <a:pt x="347055" y="377407"/>
                      <a:pt x="341843" y="379860"/>
                      <a:pt x="338164" y="384459"/>
                    </a:cubicBezTo>
                    <a:lnTo>
                      <a:pt x="332033" y="392123"/>
                    </a:lnTo>
                    <a:cubicBezTo>
                      <a:pt x="325594" y="400095"/>
                      <a:pt x="327127" y="411745"/>
                      <a:pt x="335098" y="418183"/>
                    </a:cubicBezTo>
                    <a:cubicBezTo>
                      <a:pt x="338471" y="420942"/>
                      <a:pt x="342457" y="422169"/>
                      <a:pt x="346442" y="422169"/>
                    </a:cubicBezTo>
                    <a:cubicBezTo>
                      <a:pt x="351961" y="422169"/>
                      <a:pt x="357173" y="419716"/>
                      <a:pt x="360852" y="415117"/>
                    </a:cubicBezTo>
                    <a:lnTo>
                      <a:pt x="366983" y="407453"/>
                    </a:lnTo>
                    <a:cubicBezTo>
                      <a:pt x="373422" y="399482"/>
                      <a:pt x="371889" y="387831"/>
                      <a:pt x="363918" y="381393"/>
                    </a:cubicBezTo>
                    <a:cubicBezTo>
                      <a:pt x="360545" y="378634"/>
                      <a:pt x="356559" y="377407"/>
                      <a:pt x="352574" y="377407"/>
                    </a:cubicBezTo>
                    <a:close/>
                    <a:moveTo>
                      <a:pt x="473062" y="175674"/>
                    </a:moveTo>
                    <a:lnTo>
                      <a:pt x="428607" y="139803"/>
                    </a:lnTo>
                    <a:cubicBezTo>
                      <a:pt x="409599" y="124780"/>
                      <a:pt x="383232" y="124474"/>
                      <a:pt x="364531" y="139803"/>
                    </a:cubicBezTo>
                    <a:lnTo>
                      <a:pt x="329580" y="167702"/>
                    </a:lnTo>
                    <a:cubicBezTo>
                      <a:pt x="314864" y="179353"/>
                      <a:pt x="293403" y="177820"/>
                      <a:pt x="280526" y="164330"/>
                    </a:cubicBezTo>
                    <a:cubicBezTo>
                      <a:pt x="273781" y="157279"/>
                      <a:pt x="270102" y="147774"/>
                      <a:pt x="270715" y="137964"/>
                    </a:cubicBezTo>
                    <a:cubicBezTo>
                      <a:pt x="271022" y="128153"/>
                      <a:pt x="275314" y="118955"/>
                      <a:pt x="282672" y="112517"/>
                    </a:cubicBezTo>
                    <a:lnTo>
                      <a:pt x="313637" y="84311"/>
                    </a:lnTo>
                    <a:cubicBezTo>
                      <a:pt x="313637" y="84311"/>
                      <a:pt x="312411" y="84311"/>
                      <a:pt x="312104" y="84311"/>
                    </a:cubicBezTo>
                    <a:lnTo>
                      <a:pt x="240670" y="84311"/>
                    </a:lnTo>
                    <a:lnTo>
                      <a:pt x="240670" y="84924"/>
                    </a:lnTo>
                    <a:cubicBezTo>
                      <a:pt x="240670" y="84924"/>
                      <a:pt x="188857" y="223195"/>
                      <a:pt x="188857" y="223195"/>
                    </a:cubicBezTo>
                    <a:lnTo>
                      <a:pt x="217369" y="260598"/>
                    </a:lnTo>
                    <a:cubicBezTo>
                      <a:pt x="222581" y="257532"/>
                      <a:pt x="228100" y="255386"/>
                      <a:pt x="234538" y="255386"/>
                    </a:cubicBezTo>
                    <a:cubicBezTo>
                      <a:pt x="242203" y="255386"/>
                      <a:pt x="249561" y="257839"/>
                      <a:pt x="255386" y="262744"/>
                    </a:cubicBezTo>
                    <a:cubicBezTo>
                      <a:pt x="262438" y="268263"/>
                      <a:pt x="266730" y="276234"/>
                      <a:pt x="267650" y="285125"/>
                    </a:cubicBezTo>
                    <a:cubicBezTo>
                      <a:pt x="267650" y="285125"/>
                      <a:pt x="267650" y="285738"/>
                      <a:pt x="267650" y="285738"/>
                    </a:cubicBezTo>
                    <a:cubicBezTo>
                      <a:pt x="271329" y="284512"/>
                      <a:pt x="275008" y="283592"/>
                      <a:pt x="278687" y="283592"/>
                    </a:cubicBezTo>
                    <a:cubicBezTo>
                      <a:pt x="286658" y="283592"/>
                      <a:pt x="294323" y="286351"/>
                      <a:pt x="300454" y="291257"/>
                    </a:cubicBezTo>
                    <a:cubicBezTo>
                      <a:pt x="307812" y="297082"/>
                      <a:pt x="312411" y="305360"/>
                      <a:pt x="313331" y="314557"/>
                    </a:cubicBezTo>
                    <a:cubicBezTo>
                      <a:pt x="313637" y="318236"/>
                      <a:pt x="313331" y="321915"/>
                      <a:pt x="312411" y="325288"/>
                    </a:cubicBezTo>
                    <a:cubicBezTo>
                      <a:pt x="313637" y="325288"/>
                      <a:pt x="314557" y="324675"/>
                      <a:pt x="315784" y="324675"/>
                    </a:cubicBezTo>
                    <a:cubicBezTo>
                      <a:pt x="323448" y="324675"/>
                      <a:pt x="330806" y="327434"/>
                      <a:pt x="336938" y="332033"/>
                    </a:cubicBezTo>
                    <a:cubicBezTo>
                      <a:pt x="346749" y="339697"/>
                      <a:pt x="350428" y="351654"/>
                      <a:pt x="348895" y="363304"/>
                    </a:cubicBezTo>
                    <a:cubicBezTo>
                      <a:pt x="350428" y="363304"/>
                      <a:pt x="351654" y="362385"/>
                      <a:pt x="353187" y="362385"/>
                    </a:cubicBezTo>
                    <a:cubicBezTo>
                      <a:pt x="360852" y="362385"/>
                      <a:pt x="368210" y="365144"/>
                      <a:pt x="374341" y="369743"/>
                    </a:cubicBezTo>
                    <a:cubicBezTo>
                      <a:pt x="383539" y="377101"/>
                      <a:pt x="387218" y="388138"/>
                      <a:pt x="386298" y="398868"/>
                    </a:cubicBezTo>
                    <a:lnTo>
                      <a:pt x="413278" y="416957"/>
                    </a:lnTo>
                    <a:cubicBezTo>
                      <a:pt x="421862" y="422782"/>
                      <a:pt x="433513" y="421556"/>
                      <a:pt x="440564" y="413891"/>
                    </a:cubicBezTo>
                    <a:cubicBezTo>
                      <a:pt x="444856" y="409599"/>
                      <a:pt x="447002" y="403467"/>
                      <a:pt x="446389" y="397335"/>
                    </a:cubicBezTo>
                    <a:cubicBezTo>
                      <a:pt x="445776" y="391510"/>
                      <a:pt x="443017" y="385992"/>
                      <a:pt x="438418" y="382313"/>
                    </a:cubicBezTo>
                    <a:lnTo>
                      <a:pt x="407759" y="359625"/>
                    </a:lnTo>
                    <a:lnTo>
                      <a:pt x="416957" y="347362"/>
                    </a:lnTo>
                    <a:lnTo>
                      <a:pt x="416957" y="347362"/>
                    </a:lnTo>
                    <a:cubicBezTo>
                      <a:pt x="416957" y="347362"/>
                      <a:pt x="447002" y="369743"/>
                      <a:pt x="447002" y="369743"/>
                    </a:cubicBezTo>
                    <a:cubicBezTo>
                      <a:pt x="447002" y="369743"/>
                      <a:pt x="447616" y="370049"/>
                      <a:pt x="447922" y="370356"/>
                    </a:cubicBezTo>
                    <a:lnTo>
                      <a:pt x="483793" y="397029"/>
                    </a:lnTo>
                    <a:cubicBezTo>
                      <a:pt x="492377" y="403467"/>
                      <a:pt x="504947" y="402241"/>
                      <a:pt x="511999" y="393963"/>
                    </a:cubicBezTo>
                    <a:cubicBezTo>
                      <a:pt x="515984" y="389364"/>
                      <a:pt x="517517" y="383846"/>
                      <a:pt x="516904" y="377714"/>
                    </a:cubicBezTo>
                    <a:cubicBezTo>
                      <a:pt x="516291" y="371889"/>
                      <a:pt x="513225" y="366677"/>
                      <a:pt x="508320" y="363304"/>
                    </a:cubicBezTo>
                    <a:lnTo>
                      <a:pt x="449762" y="321609"/>
                    </a:lnTo>
                    <a:lnTo>
                      <a:pt x="454054" y="315477"/>
                    </a:lnTo>
                    <a:lnTo>
                      <a:pt x="458346" y="309345"/>
                    </a:lnTo>
                    <a:lnTo>
                      <a:pt x="458346" y="309345"/>
                    </a:lnTo>
                    <a:cubicBezTo>
                      <a:pt x="458346" y="309345"/>
                      <a:pt x="533766" y="362691"/>
                      <a:pt x="533766" y="362691"/>
                    </a:cubicBezTo>
                    <a:cubicBezTo>
                      <a:pt x="543270" y="369436"/>
                      <a:pt x="556454" y="367903"/>
                      <a:pt x="564118" y="359012"/>
                    </a:cubicBezTo>
                    <a:cubicBezTo>
                      <a:pt x="568410" y="354107"/>
                      <a:pt x="570250" y="347975"/>
                      <a:pt x="569637" y="341230"/>
                    </a:cubicBezTo>
                    <a:cubicBezTo>
                      <a:pt x="569024" y="334792"/>
                      <a:pt x="565651" y="329273"/>
                      <a:pt x="560133" y="325288"/>
                    </a:cubicBezTo>
                    <a:lnTo>
                      <a:pt x="492377" y="276847"/>
                    </a:lnTo>
                    <a:lnTo>
                      <a:pt x="501268" y="264277"/>
                    </a:lnTo>
                    <a:lnTo>
                      <a:pt x="575155" y="316090"/>
                    </a:lnTo>
                    <a:cubicBezTo>
                      <a:pt x="585273" y="323142"/>
                      <a:pt x="598762" y="320995"/>
                      <a:pt x="606120" y="311185"/>
                    </a:cubicBezTo>
                    <a:cubicBezTo>
                      <a:pt x="613785" y="301374"/>
                      <a:pt x="611946" y="287578"/>
                      <a:pt x="602441" y="279606"/>
                    </a:cubicBezTo>
                    <a:lnTo>
                      <a:pt x="473675" y="175980"/>
                    </a:lnTo>
                    <a:close/>
                  </a:path>
                </a:pathLst>
              </a:custGeom>
              <a:solidFill>
                <a:srgbClr val="FFFFFF"/>
              </a:solidFill>
              <a:ln w="30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64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FDD07E-8F42-5E08-A730-8C4883B1C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HANSA-FLEX </a:t>
            </a:r>
            <a:r>
              <a:rPr lang="en-GB" dirty="0" err="1"/>
              <a:t>grupa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CBBE81-038F-7DC2-FCC0-E055F103AB1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806EDA4-A103-43CD-B4AA-88B358488C8C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7CA62E0-9236-479B-250E-8FC4C28AAE9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44930FF-F97E-6B6A-9FEE-48C96B10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MŪSU PAKALPOJUMI</a:t>
            </a:r>
          </a:p>
        </p:txBody>
      </p:sp>
      <p:pic>
        <p:nvPicPr>
          <p:cNvPr id="58" name="Bildplatzhalter 57" descr="Ein Bild, das draußen enthält.&#10;&#10;Automatisch generierte Beschreibung">
            <a:extLst>
              <a:ext uri="{FF2B5EF4-FFF2-40B4-BE49-F238E27FC236}">
                <a16:creationId xmlns:a16="http://schemas.microsoft.com/office/drawing/2014/main" id="{608B4774-A00C-2249-C852-70D819563FD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1844610"/>
            <a:ext cx="2700336" cy="1077494"/>
          </a:xfrm>
        </p:spPr>
      </p:pic>
      <p:pic>
        <p:nvPicPr>
          <p:cNvPr id="60" name="Bildplatzhalter 59" descr="Ein Bild, das drinnen enthält.&#10;&#10;Automatisch generierte Beschreibung">
            <a:hlinkClick r:id="" action="ppaction://customshow?id=17&amp;return=true"/>
            <a:extLst>
              <a:ext uri="{FF2B5EF4-FFF2-40B4-BE49-F238E27FC236}">
                <a16:creationId xmlns:a16="http://schemas.microsoft.com/office/drawing/2014/main" id="{439D6383-7306-C45A-E73F-C88F027904C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2" name="Bildplatzhalter 61" descr="Ein Bild, das Boden, Person, rot enthält.&#10;&#10;Automatisch generierte Beschreibung">
            <a:hlinkClick r:id="" action="ppaction://customshow?id=18&amp;return=true"/>
            <a:extLst>
              <a:ext uri="{FF2B5EF4-FFF2-40B4-BE49-F238E27FC236}">
                <a16:creationId xmlns:a16="http://schemas.microsoft.com/office/drawing/2014/main" id="{DB02AB2C-D7C9-0355-CC55-F175018A100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0CE43771-EE41-41A1-E4D8-705DA834865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 dirty="0" err="1"/>
              <a:t>Ātrās</a:t>
            </a:r>
            <a:r>
              <a:rPr lang="en-GB" dirty="0"/>
              <a:t> </a:t>
            </a:r>
            <a:r>
              <a:rPr lang="en-GB" dirty="0" err="1"/>
              <a:t>hidraulikas</a:t>
            </a:r>
            <a:r>
              <a:rPr lang="en-GB" dirty="0"/>
              <a:t> </a:t>
            </a:r>
            <a:r>
              <a:rPr lang="en-GB" dirty="0" err="1"/>
              <a:t>serviss</a:t>
            </a:r>
            <a:endParaRPr lang="en-GB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0C22272F-FD20-1B2C-202B-62DB73E8506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lv-LV" dirty="0"/>
              <a:t>Šķidrumu serviss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FBCBE9EE-9B49-A4FA-09D6-CEE41BF3003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GB" dirty="0" err="1"/>
              <a:t>Industriālo</a:t>
            </a:r>
            <a:r>
              <a:rPr lang="en-GB" dirty="0"/>
              <a:t> </a:t>
            </a:r>
            <a:r>
              <a:rPr lang="en-GB" dirty="0" err="1"/>
              <a:t>sistēmu</a:t>
            </a:r>
            <a:r>
              <a:rPr lang="en-GB" dirty="0"/>
              <a:t> </a:t>
            </a:r>
            <a:r>
              <a:rPr lang="en-GB" dirty="0" err="1"/>
              <a:t>uzstādīšana</a:t>
            </a:r>
            <a:endParaRPr lang="en-GB" dirty="0"/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E2728BF1-E6B5-3A0C-36F5-FD87FAC0CC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GB" dirty="0" err="1"/>
              <a:t>Hidraulikas</a:t>
            </a:r>
            <a:r>
              <a:rPr lang="en-GB" dirty="0"/>
              <a:t> </a:t>
            </a:r>
            <a:r>
              <a:rPr lang="en-GB" dirty="0" err="1"/>
              <a:t>servisa</a:t>
            </a:r>
            <a:r>
              <a:rPr lang="en-GB" dirty="0"/>
              <a:t> </a:t>
            </a:r>
            <a:r>
              <a:rPr lang="en-GB" dirty="0" err="1"/>
              <a:t>konteiners</a:t>
            </a:r>
            <a:endParaRPr lang="en-GB" dirty="0"/>
          </a:p>
        </p:txBody>
      </p:sp>
      <p:pic>
        <p:nvPicPr>
          <p:cNvPr id="71" name="Bildplatzhalter 70">
            <a:hlinkClick r:id="" action="ppaction://customshow?id=20&amp;return=true"/>
            <a:extLst>
              <a:ext uri="{FF2B5EF4-FFF2-40B4-BE49-F238E27FC236}">
                <a16:creationId xmlns:a16="http://schemas.microsoft.com/office/drawing/2014/main" id="{28F37924-3D59-5564-6DEC-E90F44B24FFC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3" y="3363342"/>
            <a:ext cx="2700337" cy="1077494"/>
          </a:xfrm>
        </p:spPr>
      </p:pic>
      <p:pic>
        <p:nvPicPr>
          <p:cNvPr id="70" name="Bildplatzhalter 69" descr="Ein Bild, das Person, rot enthält.&#10;&#10;Automatisch generierte Beschreibung">
            <a:hlinkClick r:id="" action="ppaction://customshow?id=21&amp;return=true"/>
            <a:extLst>
              <a:ext uri="{FF2B5EF4-FFF2-40B4-BE49-F238E27FC236}">
                <a16:creationId xmlns:a16="http://schemas.microsoft.com/office/drawing/2014/main" id="{C19B56E3-644B-20A3-2336-2A7603CD2D6E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8" name="Bildplatzhalter 67" descr="Ein Bild, das drinnen enthält.&#10;&#10;Automatisch generierte Beschreibung">
            <a:hlinkClick r:id="" action="ppaction://customshow?id=22&amp;return=true"/>
            <a:extLst>
              <a:ext uri="{FF2B5EF4-FFF2-40B4-BE49-F238E27FC236}">
                <a16:creationId xmlns:a16="http://schemas.microsoft.com/office/drawing/2014/main" id="{92702F0A-44D7-B404-6B2A-C058050F6593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6" name="Bildplatzhalter 65" descr="Ein Bild, das Spiegel, drinnen, Reflexion enthält.&#10;&#10;Automatisch generierte Beschreibung">
            <a:hlinkClick r:id="" action="ppaction://customshow?id=24&amp;return=true"/>
            <a:extLst>
              <a:ext uri="{FF2B5EF4-FFF2-40B4-BE49-F238E27FC236}">
                <a16:creationId xmlns:a16="http://schemas.microsoft.com/office/drawing/2014/main" id="{B261A996-8188-FA9A-F5EE-27082E2D6779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593151DB-9CDE-1948-6FD0-9150FE4B45F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GB" dirty="0"/>
              <a:t>Kanban un </a:t>
            </a:r>
            <a:r>
              <a:rPr lang="en-GB" dirty="0" err="1"/>
              <a:t>komplektēšana</a:t>
            </a:r>
            <a:endParaRPr lang="en-GB" dirty="0"/>
          </a:p>
          <a:p>
            <a:endParaRPr lang="de-DE" dirty="0"/>
          </a:p>
        </p:txBody>
      </p:sp>
      <p:sp>
        <p:nvSpPr>
          <p:cNvPr id="34" name="Textplatzhalter 33">
            <a:extLst>
              <a:ext uri="{FF2B5EF4-FFF2-40B4-BE49-F238E27FC236}">
                <a16:creationId xmlns:a16="http://schemas.microsoft.com/office/drawing/2014/main" id="{E80FD38E-F8BB-70A7-22A3-AEAFA6EE8EC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GB" dirty="0" err="1"/>
              <a:t>Skeneru</a:t>
            </a:r>
            <a:r>
              <a:rPr lang="en-GB" dirty="0"/>
              <a:t> </a:t>
            </a:r>
            <a:r>
              <a:rPr lang="en-GB" dirty="0" err="1"/>
              <a:t>risinājumi</a:t>
            </a:r>
            <a:endParaRPr lang="en-GB" dirty="0"/>
          </a:p>
          <a:p>
            <a:endParaRPr lang="de-DE" dirty="0"/>
          </a:p>
        </p:txBody>
      </p:sp>
      <p:sp>
        <p:nvSpPr>
          <p:cNvPr id="36" name="Textplatzhalter 35">
            <a:extLst>
              <a:ext uri="{FF2B5EF4-FFF2-40B4-BE49-F238E27FC236}">
                <a16:creationId xmlns:a16="http://schemas.microsoft.com/office/drawing/2014/main" id="{3C97CD03-CC0E-566F-5821-70FCA826C92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GB" dirty="0" err="1"/>
              <a:t>Sērijveida</a:t>
            </a:r>
            <a:r>
              <a:rPr lang="en-GB" dirty="0"/>
              <a:t> </a:t>
            </a:r>
            <a:r>
              <a:rPr lang="en-GB" dirty="0" err="1"/>
              <a:t>ražošana</a:t>
            </a:r>
            <a:endParaRPr lang="en-GB" dirty="0"/>
          </a:p>
          <a:p>
            <a:endParaRPr lang="de-DE" dirty="0"/>
          </a:p>
        </p:txBody>
      </p:sp>
      <p:sp>
        <p:nvSpPr>
          <p:cNvPr id="40" name="Textplatzhalter 39">
            <a:extLst>
              <a:ext uri="{FF2B5EF4-FFF2-40B4-BE49-F238E27FC236}">
                <a16:creationId xmlns:a16="http://schemas.microsoft.com/office/drawing/2014/main" id="{84857D76-953D-B4B2-CFD8-43DE111AC6A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GB" dirty="0" err="1"/>
              <a:t>Hidraulisko</a:t>
            </a:r>
            <a:r>
              <a:rPr lang="en-GB" dirty="0"/>
              <a:t> </a:t>
            </a:r>
            <a:r>
              <a:rPr lang="en-GB" dirty="0" err="1"/>
              <a:t>cilindru</a:t>
            </a:r>
            <a:r>
              <a:rPr lang="en-GB" dirty="0"/>
              <a:t> </a:t>
            </a:r>
            <a:r>
              <a:rPr lang="en-GB" dirty="0" err="1"/>
              <a:t>remonts</a:t>
            </a:r>
            <a:endParaRPr lang="en-GB" dirty="0"/>
          </a:p>
        </p:txBody>
      </p:sp>
      <p:pic>
        <p:nvPicPr>
          <p:cNvPr id="72" name="Bildplatzhalter 71" descr="Ein Bild, das Text enthält.&#10;&#10;Automatisch generierte Beschreibung">
            <a:hlinkClick r:id="" action="ppaction://customshow?id=25&amp;return=true"/>
            <a:extLst>
              <a:ext uri="{FF2B5EF4-FFF2-40B4-BE49-F238E27FC236}">
                <a16:creationId xmlns:a16="http://schemas.microsoft.com/office/drawing/2014/main" id="{15E878BF-04D2-5EB2-A571-7E819B72A1C1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3" y="4866878"/>
            <a:ext cx="2700337" cy="1077494"/>
          </a:xfrm>
        </p:spPr>
      </p:pic>
      <p:pic>
        <p:nvPicPr>
          <p:cNvPr id="74" name="Bildplatzhalter 73">
            <a:hlinkClick r:id="" action="ppaction://customshow?id=19&amp;return=true"/>
            <a:extLst>
              <a:ext uri="{FF2B5EF4-FFF2-40B4-BE49-F238E27FC236}">
                <a16:creationId xmlns:a16="http://schemas.microsoft.com/office/drawing/2014/main" id="{8D691916-CA9F-A551-8699-48F3A98676CB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6" name="Bildplatzhalter 75" descr="Ein Bild, das Text enthält.&#10;&#10;Automatisch generierte Beschreibung">
            <a:hlinkClick r:id="" action="ppaction://customshow?id=26&amp;return=true"/>
            <a:extLst>
              <a:ext uri="{FF2B5EF4-FFF2-40B4-BE49-F238E27FC236}">
                <a16:creationId xmlns:a16="http://schemas.microsoft.com/office/drawing/2014/main" id="{15E8BD86-4896-2A92-5E9E-27004C354679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4738" y="4866878"/>
            <a:ext cx="2698750" cy="1077494"/>
          </a:xfrm>
        </p:spPr>
      </p:pic>
      <p:pic>
        <p:nvPicPr>
          <p:cNvPr id="77" name="Bildplatzhalter 76" descr="Ein Bild, das Person enthält.&#10;&#10;Automatisch generierte Beschreibung">
            <a:hlinkClick r:id="" action="ppaction://customshow?id=27&amp;return=true"/>
            <a:extLst>
              <a:ext uri="{FF2B5EF4-FFF2-40B4-BE49-F238E27FC236}">
                <a16:creationId xmlns:a16="http://schemas.microsoft.com/office/drawing/2014/main" id="{BFB13E89-2154-C4CF-102C-4EFBA44FF8EB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5" name="Textplatzhalter 44">
            <a:extLst>
              <a:ext uri="{FF2B5EF4-FFF2-40B4-BE49-F238E27FC236}">
                <a16:creationId xmlns:a16="http://schemas.microsoft.com/office/drawing/2014/main" id="{E2BA7F33-5402-7631-1960-7254C6AC65D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GB" dirty="0" err="1"/>
              <a:t>Profilaktiskā</a:t>
            </a:r>
            <a:r>
              <a:rPr lang="en-GB" dirty="0"/>
              <a:t> </a:t>
            </a:r>
            <a:r>
              <a:rPr lang="en-GB" dirty="0" err="1"/>
              <a:t>apkope</a:t>
            </a:r>
            <a:endParaRPr lang="en-GB" dirty="0"/>
          </a:p>
          <a:p>
            <a:endParaRPr lang="de-DE" dirty="0"/>
          </a:p>
        </p:txBody>
      </p:sp>
      <p:sp>
        <p:nvSpPr>
          <p:cNvPr id="46" name="Textplatzhalter 45">
            <a:extLst>
              <a:ext uri="{FF2B5EF4-FFF2-40B4-BE49-F238E27FC236}">
                <a16:creationId xmlns:a16="http://schemas.microsoft.com/office/drawing/2014/main" id="{4E2F754F-3D0E-1BAE-8BA4-56E6839D68B4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lv-LV" dirty="0"/>
              <a:t>Šļūteņu pārvaldība</a:t>
            </a:r>
          </a:p>
          <a:p>
            <a:endParaRPr lang="de-DE" dirty="0"/>
          </a:p>
        </p:txBody>
      </p:sp>
      <p:sp>
        <p:nvSpPr>
          <p:cNvPr id="47" name="Textplatzhalter 46">
            <a:extLst>
              <a:ext uri="{FF2B5EF4-FFF2-40B4-BE49-F238E27FC236}">
                <a16:creationId xmlns:a16="http://schemas.microsoft.com/office/drawing/2014/main" id="{916A6CF2-3EF4-84EF-BFE5-CE2C7A0E403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GB" dirty="0" err="1"/>
              <a:t>Tehniskās</a:t>
            </a:r>
            <a:r>
              <a:rPr lang="en-GB" dirty="0"/>
              <a:t> </a:t>
            </a:r>
            <a:r>
              <a:rPr lang="en-GB" dirty="0" err="1"/>
              <a:t>konsultācijas</a:t>
            </a:r>
            <a:endParaRPr lang="en-GB" dirty="0"/>
          </a:p>
        </p:txBody>
      </p:sp>
      <p:sp>
        <p:nvSpPr>
          <p:cNvPr id="56" name="Textplatzhalter 55">
            <a:extLst>
              <a:ext uri="{FF2B5EF4-FFF2-40B4-BE49-F238E27FC236}">
                <a16:creationId xmlns:a16="http://schemas.microsoft.com/office/drawing/2014/main" id="{65CBBBE7-E4FE-F387-CCF6-758332FF9BB0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GB" dirty="0" err="1"/>
              <a:t>Klientu</a:t>
            </a:r>
            <a:r>
              <a:rPr lang="en-GB" dirty="0"/>
              <a:t> </a:t>
            </a:r>
            <a:r>
              <a:rPr lang="en-GB" dirty="0" err="1"/>
              <a:t>apmācība</a:t>
            </a:r>
            <a:endParaRPr lang="en-GB" dirty="0"/>
          </a:p>
        </p:txBody>
      </p:sp>
      <p:sp>
        <p:nvSpPr>
          <p:cNvPr id="32" name="Back-Button">
            <a:hlinkClick r:id="rId13" action="ppaction://hlinksldjump"/>
            <a:extLst>
              <a:ext uri="{FF2B5EF4-FFF2-40B4-BE49-F238E27FC236}">
                <a16:creationId xmlns:a16="http://schemas.microsoft.com/office/drawing/2014/main" id="{6A9CD6AA-047A-ABBC-A9DC-12DEFFBC1A3C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2" name="Bildplatzhalter 11" descr="Ein Bild, das Text, Himmel, draußen, LKW enthält.&#10;&#10;Automatisch generierte Beschreibung">
            <a:hlinkClick r:id="" action="ppaction://customshow?id=23&amp;return=true"/>
            <a:extLst>
              <a:ext uri="{FF2B5EF4-FFF2-40B4-BE49-F238E27FC236}">
                <a16:creationId xmlns:a16="http://schemas.microsoft.com/office/drawing/2014/main" id="{85B6D9B8-E7F4-6500-8CF7-328000B413C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751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614AF1C-1577-8570-ED18-39F3E248B6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HANSA-FLEX </a:t>
            </a:r>
            <a:r>
              <a:rPr lang="en-GB" dirty="0" err="1"/>
              <a:t>grupa</a:t>
            </a:r>
            <a:endParaRPr lang="en-GB" dirty="0"/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1F08745-5B78-4AEA-BE8D-5F8CDD8B5F3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6782439-1967-455C-ABED-C1B1A1E8282D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733509-E2BB-1D24-B8F9-EFD69C0E72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4FC64DD-077B-6E04-E62E-1570A2A5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MŪSU PRODUKTU GRUPAS</a:t>
            </a:r>
          </a:p>
        </p:txBody>
      </p:sp>
      <p:pic>
        <p:nvPicPr>
          <p:cNvPr id="58" name="Bildplatzhalter 57" descr="Ein Bild, das Text, drinnen enthält.&#10;&#10;Automatisch generierte Beschreibung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59057F1-B753-76EA-3873-23D493C0993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0" name="Bildplatzhalter 59" descr="Ein Bild, das Fahrrad, Metall, Metallwaren, Schlüssel enthält.&#10;&#10;Automatisch generierte Beschreibung">
            <a:hlinkClick r:id="" action="ppaction://customshow?id=5&amp;return=true"/>
            <a:extLst>
              <a:ext uri="{FF2B5EF4-FFF2-40B4-BE49-F238E27FC236}">
                <a16:creationId xmlns:a16="http://schemas.microsoft.com/office/drawing/2014/main" id="{1E8EA98D-E500-603B-8F88-249FE83434A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2" name="Bildplatzhalter 61" descr="Ein Bild, das draußen, Person, fahrend, Helm enthält.&#10;&#10;Automatisch generierte Beschreibung">
            <a:hlinkClick r:id="" action="ppaction://customshow?id=6&amp;return=true"/>
            <a:extLst>
              <a:ext uri="{FF2B5EF4-FFF2-40B4-BE49-F238E27FC236}">
                <a16:creationId xmlns:a16="http://schemas.microsoft.com/office/drawing/2014/main" id="{B542D306-E9BB-44C5-2A64-5E839F73BC6B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4" name="Bildplatzhalter 63" descr="Ein Bild, das drinnen, blau enthält.&#10;&#10;Automatisch generierte Beschreibung">
            <a:hlinkClick r:id="" action="ppaction://customshow?id=7&amp;return=true"/>
            <a:extLst>
              <a:ext uri="{FF2B5EF4-FFF2-40B4-BE49-F238E27FC236}">
                <a16:creationId xmlns:a16="http://schemas.microsoft.com/office/drawing/2014/main" id="{373CB67E-748F-CDA9-34AD-F1D21191AFD0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53D088AF-87F5-35C7-F41B-E7A8C121BF1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lv-LV" dirty="0"/>
              <a:t>Hidrauliskās šļūtenes</a:t>
            </a:r>
          </a:p>
          <a:p>
            <a:endParaRPr lang="de-DE" dirty="0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B55F1B9E-7B57-568D-C763-5A0D3E73934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lv-LV" dirty="0"/>
              <a:t>Metāla un PTFE šļūtenes</a:t>
            </a:r>
          </a:p>
          <a:p>
            <a:endParaRPr lang="de-DE" dirty="0"/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4C84EA60-2F96-52A9-F7E6-C6FB25481D1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lv-LV" dirty="0"/>
              <a:t>Industriālās šļūtenes</a:t>
            </a:r>
          </a:p>
          <a:p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5A4298D5-0693-CE4A-6B58-B4F21B82E06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GB" dirty="0" err="1"/>
              <a:t>Skrūvsavienojumi</a:t>
            </a:r>
            <a:r>
              <a:rPr lang="en-GB" dirty="0"/>
              <a:t> un </a:t>
            </a:r>
            <a:r>
              <a:rPr lang="en-GB" dirty="0" err="1"/>
              <a:t>adapteri</a:t>
            </a:r>
            <a:endParaRPr lang="en-GB" dirty="0"/>
          </a:p>
          <a:p>
            <a:endParaRPr lang="de-DE" dirty="0"/>
          </a:p>
        </p:txBody>
      </p:sp>
      <p:pic>
        <p:nvPicPr>
          <p:cNvPr id="65" name="Bildplatzhalter 64" descr="Ein Bild, das rot, Maschine enthält.&#10;&#10;Automatisch generierte Beschreibung">
            <a:hlinkClick r:id="" action="ppaction://customshow?id=8&amp;return=true"/>
            <a:extLst>
              <a:ext uri="{FF2B5EF4-FFF2-40B4-BE49-F238E27FC236}">
                <a16:creationId xmlns:a16="http://schemas.microsoft.com/office/drawing/2014/main" id="{7332F546-59D8-D29F-5CD6-28B76F3F8208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6" name="Bildplatzhalter 65" descr="Ein Bild, das Text, drinnen enthält.&#10;&#10;Automatisch generierte Beschreibung">
            <a:hlinkClick r:id="" action="ppaction://customshow?id=9&amp;return=true"/>
            <a:extLst>
              <a:ext uri="{FF2B5EF4-FFF2-40B4-BE49-F238E27FC236}">
                <a16:creationId xmlns:a16="http://schemas.microsoft.com/office/drawing/2014/main" id="{49F395B7-222B-7B4D-ACE9-3297FBD5BA82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8" name="Bildplatzhalter 67">
            <a:hlinkClick r:id="" action="ppaction://customshow?id=10&amp;return=true"/>
            <a:extLst>
              <a:ext uri="{FF2B5EF4-FFF2-40B4-BE49-F238E27FC236}">
                <a16:creationId xmlns:a16="http://schemas.microsoft.com/office/drawing/2014/main" id="{7640129C-245A-B323-203F-5506F6C232C6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0" name="Bildplatzhalter 69" descr="Ein Bild, das rot, schließen, Brille enthält.&#10;&#10;Automatisch generierte Beschreibung">
            <a:hlinkClick r:id="" action="ppaction://customshow?id=11&amp;return=true"/>
            <a:extLst>
              <a:ext uri="{FF2B5EF4-FFF2-40B4-BE49-F238E27FC236}">
                <a16:creationId xmlns:a16="http://schemas.microsoft.com/office/drawing/2014/main" id="{FE070101-A8E2-A60F-1973-AAC5DEF489C1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E5457639-9AEE-F1BE-BBC5-D9D7BD231A5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lv-LV" dirty="0"/>
              <a:t>Cauruļvadi</a:t>
            </a:r>
          </a:p>
          <a:p>
            <a:endParaRPr lang="en-GB" dirty="0"/>
          </a:p>
          <a:p>
            <a:endParaRPr lang="de-DE" dirty="0"/>
          </a:p>
        </p:txBody>
      </p:sp>
      <p:sp>
        <p:nvSpPr>
          <p:cNvPr id="36" name="Textplatzhalter 35">
            <a:extLst>
              <a:ext uri="{FF2B5EF4-FFF2-40B4-BE49-F238E27FC236}">
                <a16:creationId xmlns:a16="http://schemas.microsoft.com/office/drawing/2014/main" id="{F8D3B038-30A3-FC89-BFB0-2C56EA8A200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GB" dirty="0" err="1"/>
              <a:t>Speciālie</a:t>
            </a:r>
            <a:r>
              <a:rPr lang="en-GB" dirty="0"/>
              <a:t> </a:t>
            </a:r>
            <a:r>
              <a:rPr lang="en-GB" dirty="0" err="1"/>
              <a:t>savienojumi</a:t>
            </a:r>
            <a:endParaRPr lang="en-GB" dirty="0"/>
          </a:p>
          <a:p>
            <a:endParaRPr lang="de-DE" dirty="0"/>
          </a:p>
        </p:txBody>
      </p:sp>
      <p:sp>
        <p:nvSpPr>
          <p:cNvPr id="39" name="Textplatzhalter 38">
            <a:extLst>
              <a:ext uri="{FF2B5EF4-FFF2-40B4-BE49-F238E27FC236}">
                <a16:creationId xmlns:a16="http://schemas.microsoft.com/office/drawing/2014/main" id="{E9412DB7-C10D-8E19-B814-681C9252703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GB" dirty="0" err="1"/>
              <a:t>Hidrauliskie</a:t>
            </a:r>
            <a:r>
              <a:rPr lang="en-GB" dirty="0"/>
              <a:t> </a:t>
            </a:r>
            <a:r>
              <a:rPr lang="en-GB" dirty="0" err="1"/>
              <a:t>cilindri</a:t>
            </a:r>
            <a:endParaRPr lang="en-GB" dirty="0"/>
          </a:p>
          <a:p>
            <a:endParaRPr lang="de-DE" dirty="0"/>
          </a:p>
        </p:txBody>
      </p:sp>
      <p:sp>
        <p:nvSpPr>
          <p:cNvPr id="40" name="Textplatzhalter 39">
            <a:extLst>
              <a:ext uri="{FF2B5EF4-FFF2-40B4-BE49-F238E27FC236}">
                <a16:creationId xmlns:a16="http://schemas.microsoft.com/office/drawing/2014/main" id="{3C5BA88C-6BA6-1989-DBD4-B4D4A48D1DC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lv-LV" dirty="0"/>
              <a:t>Blīvēšanas tehnoloģijas</a:t>
            </a:r>
          </a:p>
          <a:p>
            <a:endParaRPr lang="de-DE" dirty="0"/>
          </a:p>
        </p:txBody>
      </p:sp>
      <p:pic>
        <p:nvPicPr>
          <p:cNvPr id="72" name="Bildplatzhalter 71">
            <a:hlinkClick r:id="" action="ppaction://customshow?id=12&amp;return=true"/>
            <a:extLst>
              <a:ext uri="{FF2B5EF4-FFF2-40B4-BE49-F238E27FC236}">
                <a16:creationId xmlns:a16="http://schemas.microsoft.com/office/drawing/2014/main" id="{1F955296-6C86-6048-EEAA-DDBF53CF7C2D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5" name="Bildplatzhalter 74" descr="Ein Bild, das Maschine, Automat, Fräse enthält.&#10;&#10;Automatisch generierte Beschreibung">
            <a:hlinkClick r:id="" action="ppaction://customshow?id=14&amp;return=true"/>
            <a:extLst>
              <a:ext uri="{FF2B5EF4-FFF2-40B4-BE49-F238E27FC236}">
                <a16:creationId xmlns:a16="http://schemas.microsoft.com/office/drawing/2014/main" id="{5036F7B4-DC81-6D00-CA6A-5E6D5EFE69B7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6" name="Bildplatzhalter 75" descr="Ein Bild, das drinnen enthält.&#10;&#10;Automatisch generierte Beschreibung">
            <a:hlinkClick r:id="" action="ppaction://customshow?id=15&amp;return=true"/>
            <a:extLst>
              <a:ext uri="{FF2B5EF4-FFF2-40B4-BE49-F238E27FC236}">
                <a16:creationId xmlns:a16="http://schemas.microsoft.com/office/drawing/2014/main" id="{3286F2FC-4AD8-E174-C171-1D395C285C24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5" name="Textplatzhalter 44">
            <a:extLst>
              <a:ext uri="{FF2B5EF4-FFF2-40B4-BE49-F238E27FC236}">
                <a16:creationId xmlns:a16="http://schemas.microsoft.com/office/drawing/2014/main" id="{64622B42-37BB-7DCB-6E5C-48B2822AC23C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GB" dirty="0" err="1"/>
              <a:t>Filtrācija</a:t>
            </a:r>
            <a:endParaRPr lang="en-GB" dirty="0"/>
          </a:p>
          <a:p>
            <a:r>
              <a:rPr lang="en-GB" dirty="0"/>
              <a:t> </a:t>
            </a:r>
          </a:p>
          <a:p>
            <a:endParaRPr lang="de-DE" dirty="0"/>
          </a:p>
        </p:txBody>
      </p:sp>
      <p:sp>
        <p:nvSpPr>
          <p:cNvPr id="46" name="Textplatzhalter 45">
            <a:extLst>
              <a:ext uri="{FF2B5EF4-FFF2-40B4-BE49-F238E27FC236}">
                <a16:creationId xmlns:a16="http://schemas.microsoft.com/office/drawing/2014/main" id="{EAA401A0-887C-07B9-6722-6B52043A79F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GB" dirty="0" err="1"/>
              <a:t>Pneimatika</a:t>
            </a:r>
            <a:endParaRPr lang="en-GB" dirty="0"/>
          </a:p>
          <a:p>
            <a:endParaRPr lang="de-DE" dirty="0"/>
          </a:p>
        </p:txBody>
      </p:sp>
      <p:sp>
        <p:nvSpPr>
          <p:cNvPr id="55" name="Textplatzhalter 54">
            <a:extLst>
              <a:ext uri="{FF2B5EF4-FFF2-40B4-BE49-F238E27FC236}">
                <a16:creationId xmlns:a16="http://schemas.microsoft.com/office/drawing/2014/main" id="{492AC4D5-11E7-5305-8F19-EB34FB57D35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GB" dirty="0" err="1"/>
              <a:t>Hidrauliskie</a:t>
            </a:r>
            <a:r>
              <a:rPr lang="en-GB" dirty="0"/>
              <a:t> </a:t>
            </a:r>
            <a:r>
              <a:rPr lang="en-GB" dirty="0" err="1"/>
              <a:t>komponenti</a:t>
            </a:r>
            <a:endParaRPr lang="en-GB" dirty="0"/>
          </a:p>
          <a:p>
            <a:endParaRPr lang="de-DE" dirty="0"/>
          </a:p>
        </p:txBody>
      </p:sp>
      <p:sp>
        <p:nvSpPr>
          <p:cNvPr id="56" name="Textplatzhalter 55">
            <a:extLst>
              <a:ext uri="{FF2B5EF4-FFF2-40B4-BE49-F238E27FC236}">
                <a16:creationId xmlns:a16="http://schemas.microsoft.com/office/drawing/2014/main" id="{6B317FC1-1C22-3E17-071E-A004CB1E62A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GB" dirty="0" err="1"/>
              <a:t>Hidraulisko</a:t>
            </a:r>
            <a:r>
              <a:rPr lang="en-GB" dirty="0"/>
              <a:t> </a:t>
            </a:r>
            <a:r>
              <a:rPr lang="en-GB" dirty="0" err="1"/>
              <a:t>agregātu</a:t>
            </a:r>
            <a:r>
              <a:rPr lang="en-GB" dirty="0"/>
              <a:t> </a:t>
            </a:r>
            <a:r>
              <a:rPr lang="en-GB" dirty="0" err="1"/>
              <a:t>ražošana</a:t>
            </a:r>
            <a:endParaRPr lang="en-GB" dirty="0"/>
          </a:p>
        </p:txBody>
      </p:sp>
      <p:sp>
        <p:nvSpPr>
          <p:cNvPr id="2" name="Back-Button">
            <a:hlinkClick r:id="rId13" action="ppaction://hlinksldjump"/>
            <a:extLst>
              <a:ext uri="{FF2B5EF4-FFF2-40B4-BE49-F238E27FC236}">
                <a16:creationId xmlns:a16="http://schemas.microsoft.com/office/drawing/2014/main" id="{F8149816-E63D-BE51-F7F4-15F7DF7B0713}"/>
              </a:ext>
            </a:extLst>
          </p:cNvPr>
          <p:cNvSpPr/>
          <p:nvPr/>
        </p:nvSpPr>
        <p:spPr>
          <a:xfrm>
            <a:off x="9626379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3" name="Bildplatzhalter 12">
            <a:hlinkClick r:id="" action="ppaction://customshow?id=13&amp;return=true"/>
            <a:extLst>
              <a:ext uri="{FF2B5EF4-FFF2-40B4-BE49-F238E27FC236}">
                <a16:creationId xmlns:a16="http://schemas.microsoft.com/office/drawing/2014/main" id="{D12454A3-8884-9B9A-52E8-32252D366AC7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91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A150AE9-F54D-4270-AFB4-C6CB0A10D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1460" indent="-251460"/>
            <a:r>
              <a:rPr lang="lv-LV" dirty="0"/>
              <a:t>Mūsu inženieri un tehniķi plāno, projektē un ražo augstas kvalitātes risinājumus hidraulisko piedziņu un vadības tehnoloģiju jomā</a:t>
            </a:r>
          </a:p>
          <a:p>
            <a:pPr marL="251460" indent="-251460"/>
            <a:r>
              <a:rPr lang="lv-LV" dirty="0"/>
              <a:t>HANSA-FLEX sērijveida ražotnes hidrauliskajām šļūtenēm, cauruļvadiem un speciālajiem savienojumiem ir aprīkotas ar modernākajām ražošanas tehnoloģijām</a:t>
            </a:r>
          </a:p>
          <a:p>
            <a:pPr marL="251460" indent="-251460"/>
            <a:r>
              <a:rPr lang="lv-LV" dirty="0"/>
              <a:t>Mūsu mobilā šķidrumu servisa eksperti veic visaptverošas eļļas analīzes un nodrošina eļļas apkopju pakalpojumus.</a:t>
            </a:r>
          </a:p>
          <a:p>
            <a:pPr marL="251460" indent="-251460"/>
            <a:r>
              <a:rPr lang="lv-LV" dirty="0"/>
              <a:t>Praktiskās rokasgrāmatas “Hidraulisko šļūteņu aprīkojums” izdošana</a:t>
            </a:r>
          </a:p>
          <a:p>
            <a:pPr marL="251460" indent="-251460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62AB432-B1DF-D85C-07EA-240C442F6C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Veiksmes</a:t>
            </a:r>
            <a:r>
              <a:rPr lang="en-GB" dirty="0"/>
              <a:t> </a:t>
            </a:r>
            <a:r>
              <a:rPr lang="en-GB" dirty="0" err="1"/>
              <a:t>faktori</a:t>
            </a:r>
            <a:endParaRPr lang="en-GB" dirty="0"/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D9A1E8-0E2E-1EF3-A54E-5A16D9E74A5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213021-C6DC-4ACE-A855-1D24C41472CF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2467883-8565-3D21-4BEE-C229DC013D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4A7E19A-9627-BD1C-6221-22755BEA5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TEHNISKĀ KOMPETENCE</a:t>
            </a:r>
          </a:p>
        </p:txBody>
      </p:sp>
      <p:pic>
        <p:nvPicPr>
          <p:cNvPr id="31" name="Bildplatzhalter 30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6FB23228-00B8-1039-755E-411A6A22E40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Bildplatzhalter 22" descr="Ein Bild, das Person, drinnen, rot enthält.&#10;&#10;Automatisch generierte Beschreibung">
            <a:extLst>
              <a:ext uri="{FF2B5EF4-FFF2-40B4-BE49-F238E27FC236}">
                <a16:creationId xmlns:a16="http://schemas.microsoft.com/office/drawing/2014/main" id="{4E226E05-7389-2AFC-544F-2142BAD7460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Bildplatzhalter 16" descr="Ein Bild, das drinnen, Gerät, Systemsteuerung enthält.&#10;&#10;Automatisch generierte Beschreibung">
            <a:extLst>
              <a:ext uri="{FF2B5EF4-FFF2-40B4-BE49-F238E27FC236}">
                <a16:creationId xmlns:a16="http://schemas.microsoft.com/office/drawing/2014/main" id="{3680B9E1-F5AE-D4FD-C7FE-C87DFEB81B9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Bildplatzhalter 15" descr="Ein Bild, das Text, Person, drinnen, Computer enthält.&#10;&#10;Automatisch generierte Beschreibung">
            <a:extLst>
              <a:ext uri="{FF2B5EF4-FFF2-40B4-BE49-F238E27FC236}">
                <a16:creationId xmlns:a16="http://schemas.microsoft.com/office/drawing/2014/main" id="{8BA5F371-0D2A-00A8-7747-B4DA7DDB8CF6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9305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platzhalter 16" descr="Ein Bild, das Wand, drinnen, Ausguss enthält.&#10;&#10;Automatisch generierte Beschreibung">
            <a:extLst>
              <a:ext uri="{FF2B5EF4-FFF2-40B4-BE49-F238E27FC236}">
                <a16:creationId xmlns:a16="http://schemas.microsoft.com/office/drawing/2014/main" id="{DC1B91DE-C1F4-97F1-659E-12F30B3D637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1619250"/>
            <a:ext cx="2700336" cy="2592000"/>
          </a:xfrm>
        </p:spPr>
      </p:pic>
      <p:pic>
        <p:nvPicPr>
          <p:cNvPr id="19" name="Bildplatzhalter 18" descr="Ein Bild, das Text, Person, drinnen enthält.&#10;&#10;Automatisch generierte Beschreibung">
            <a:extLst>
              <a:ext uri="{FF2B5EF4-FFF2-40B4-BE49-F238E27FC236}">
                <a16:creationId xmlns:a16="http://schemas.microsoft.com/office/drawing/2014/main" id="{478CDD3F-F746-ADA1-EC60-00EC2FBD3B9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4323600"/>
            <a:ext cx="5508624" cy="1620000"/>
          </a:xfrm>
        </p:spPr>
      </p:pic>
      <p:pic>
        <p:nvPicPr>
          <p:cNvPr id="15" name="Bildplatzhalter 14" descr="Ein Bild, das Person, rot, Vorbereiten enthält.&#10;&#10;Automatisch generierte Beschreibung">
            <a:extLst>
              <a:ext uri="{FF2B5EF4-FFF2-40B4-BE49-F238E27FC236}">
                <a16:creationId xmlns:a16="http://schemas.microsoft.com/office/drawing/2014/main" id="{5BF12D4A-80DD-9F2F-EECD-4195A734333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6452" y="1619250"/>
            <a:ext cx="2700336" cy="2592000"/>
          </a:xfr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DF8E3B1-07C5-D9F5-3FBF-1C69A047A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Mūsu produkti tiek pakļauti stingrai kvalitātes kontrolei, lai nodrošinātu to uzticamu darbību pat visekstrēmākajos apstākļos</a:t>
            </a:r>
          </a:p>
          <a:p>
            <a:r>
              <a:rPr lang="lv-LV" dirty="0"/>
              <a:t>Lai to panāktu, esam ieviesuši neatkarīgu, no piegādātājiem neitrālu kvalitātes nodrošināšanas sistēmu</a:t>
            </a:r>
          </a:p>
          <a:p>
            <a:r>
              <a:rPr lang="lv-LV" dirty="0"/>
              <a:t>Visas detaļas, kas ražotas atbilstoši HANSA-FLEX standartam, tiek pārbaudītas, testētas un apstiprinātas mūsu centrālajās ražotnēs</a:t>
            </a:r>
          </a:p>
          <a:p>
            <a:r>
              <a:rPr lang="lv-LV" dirty="0"/>
              <a:t>Tas ļauj mums garantēt vienmērīgu un nemainīgi augstu produktu kvalitāti visā pasaulē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9C41701-FF81-5810-490F-B6892ED146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Veiksmes</a:t>
            </a:r>
            <a:r>
              <a:rPr lang="en-GB" dirty="0"/>
              <a:t> </a:t>
            </a:r>
            <a:r>
              <a:rPr lang="en-GB" dirty="0" err="1"/>
              <a:t>faktori</a:t>
            </a:r>
            <a:endParaRPr lang="en-GB" dirty="0"/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BB32C5B-02BE-C1CB-2722-CDA5C0E4E8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E7343CA-3759-4747-9036-826F630A70F8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7813760-D828-B00D-0C93-D797CB6745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3216425-8B27-0C74-6D6F-93025FE05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100 % HANSA-FLEX KVALITĀTE</a:t>
            </a:r>
          </a:p>
        </p:txBody>
      </p:sp>
    </p:spTree>
    <p:extLst>
      <p:ext uri="{BB962C8B-B14F-4D97-AF65-F5344CB8AC3E}">
        <p14:creationId xmlns:p14="http://schemas.microsoft.com/office/powerpoint/2010/main" val="270753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7E6A71F-DA8B-19D9-F096-2122CAB11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0"/>
            <a:ext cx="5043488" cy="4487635"/>
          </a:xfrm>
        </p:spPr>
        <p:txBody>
          <a:bodyPr/>
          <a:lstStyle/>
          <a:p>
            <a:r>
              <a:rPr lang="lv-LV" dirty="0"/>
              <a:t>Visi procesi tiek pakļauti kvalitātes pārbaudei un sertificēti</a:t>
            </a:r>
          </a:p>
          <a:p>
            <a:pPr marL="0" indent="0">
              <a:buNone/>
            </a:pPr>
            <a:r>
              <a:rPr lang="lv-LV" dirty="0"/>
              <a:t>  – Kvalitātes vadība DIN ISO 9001</a:t>
            </a:r>
          </a:p>
          <a:p>
            <a:pPr marL="0" indent="0">
              <a:buNone/>
            </a:pPr>
            <a:r>
              <a:rPr lang="lv-LV" dirty="0"/>
              <a:t>  – Vides pārvaldība DIN ISO 14001</a:t>
            </a:r>
          </a:p>
          <a:p>
            <a:pPr marL="0" indent="0">
              <a:buNone/>
            </a:pPr>
            <a:r>
              <a:rPr lang="lv-LV" dirty="0"/>
              <a:t>  – Darba drošības un veselības aizsardzības vadība DIN ISO 45001</a:t>
            </a:r>
          </a:p>
          <a:p>
            <a:pPr marL="0" indent="0">
              <a:buNone/>
            </a:pPr>
            <a:r>
              <a:rPr lang="lv-LV" dirty="0"/>
              <a:t>  – Ūdens resursu likums (WHG)</a:t>
            </a:r>
          </a:p>
          <a:p>
            <a:r>
              <a:rPr lang="lv-LV" dirty="0"/>
              <a:t>Cieša sadarbība ar klasifikācijas un sertifikācijas institūcijām</a:t>
            </a:r>
          </a:p>
          <a:p>
            <a:r>
              <a:rPr lang="lv-LV" dirty="0"/>
              <a:t>Ieguldījums DGUV 113-020 un starptautiskajā darba grupā ISO / T45</a:t>
            </a:r>
          </a:p>
          <a:p>
            <a:r>
              <a:rPr lang="lv-LV" dirty="0"/>
              <a:t>Sadarbības partneris IHA – Starptautiskajā Hidraulikas akadēmijā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4DC61E5-49DB-1551-D3FD-649646B7AE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Veiksmes</a:t>
            </a:r>
            <a:r>
              <a:rPr lang="en-GB" dirty="0"/>
              <a:t> </a:t>
            </a:r>
            <a:r>
              <a:rPr lang="en-GB" dirty="0" err="1"/>
              <a:t>faktori</a:t>
            </a:r>
            <a:endParaRPr lang="en-GB" dirty="0"/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8DCCF9B-6A60-1CBB-7F54-DB7285AEFF8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F93B99-FA73-41A4-9FEB-655B428CB8A2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5AB3AC-5674-AA75-BF8D-3914CDF942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63BD9F0-A28A-2E20-F344-C37CC367F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SERTIFIKĀCIJAS UN APSTIPRINĀJUMI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321D7034-8B0C-B8B6-E7C2-7BBE495C2A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593" y="1619250"/>
            <a:ext cx="2668884" cy="377232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4E46D5AD-D23D-D3CA-AD37-623AEEB811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3871" y="4870755"/>
            <a:ext cx="573636" cy="573636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AA110DCD-3174-C7C5-BE56-08B5785A93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5573" y="1619250"/>
            <a:ext cx="604845" cy="669028"/>
          </a:xfrm>
          <a:prstGeom prst="rect">
            <a:avLst/>
          </a:prstGeom>
        </p:spPr>
      </p:pic>
      <p:pic>
        <p:nvPicPr>
          <p:cNvPr id="23" name="Picture 377" descr="Bildergebnis fÃ¼r iha hydraulik akademie logo">
            <a:extLst>
              <a:ext uri="{FF2B5EF4-FFF2-40B4-BE49-F238E27FC236}">
                <a16:creationId xmlns:a16="http://schemas.microsoft.com/office/drawing/2014/main" id="{218782EA-BA28-94AF-35D7-190522F87D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96544" y="4067282"/>
            <a:ext cx="717921" cy="75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79" descr="Bildergebnis fÃ¼r dvwg logo">
            <a:extLst>
              <a:ext uri="{FF2B5EF4-FFF2-40B4-BE49-F238E27FC236}">
                <a16:creationId xmlns:a16="http://schemas.microsoft.com/office/drawing/2014/main" id="{6C34EFFF-2FC7-F542-7915-C45E401C07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90383" y="4912402"/>
            <a:ext cx="799689" cy="53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83" descr="Bildergebnis fÃ¼r lloyds registerlogo">
            <a:extLst>
              <a:ext uri="{FF2B5EF4-FFF2-40B4-BE49-F238E27FC236}">
                <a16:creationId xmlns:a16="http://schemas.microsoft.com/office/drawing/2014/main" id="{86987C06-4E98-8DEC-421F-DCF4807F9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2121" y="3430737"/>
            <a:ext cx="908357" cy="47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9767D56F-3EB0-A91D-D8C4-C45B2481D69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0811" y="2536137"/>
            <a:ext cx="624462" cy="737907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6B90F71C-8CCD-9FB9-CED8-F8957749C92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1027" y="3596359"/>
            <a:ext cx="769383" cy="266078"/>
          </a:xfrm>
          <a:prstGeom prst="rect">
            <a:avLst/>
          </a:prstGeom>
        </p:spPr>
      </p:pic>
      <p:pic>
        <p:nvPicPr>
          <p:cNvPr id="27" name="Grafik 26" descr="Ein Bild, das Text, Schild, Uhr enthält.&#10;&#10;Automatisch generierte Beschreibung">
            <a:extLst>
              <a:ext uri="{FF2B5EF4-FFF2-40B4-BE49-F238E27FC236}">
                <a16:creationId xmlns:a16="http://schemas.microsoft.com/office/drawing/2014/main" id="{713560CA-ED09-5CE8-B162-1ABB061F509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1074" y="3970787"/>
            <a:ext cx="781163" cy="562897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68EB0C4A-1840-A537-E39C-9677A44B8ED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6889" y="2905091"/>
            <a:ext cx="734931" cy="512920"/>
          </a:xfrm>
          <a:prstGeom prst="rect">
            <a:avLst/>
          </a:prstGeom>
        </p:spPr>
      </p:pic>
      <p:pic>
        <p:nvPicPr>
          <p:cNvPr id="31" name="Grafik 30" descr="Ein Bild, das Text enthält.&#10;&#10;Automatisch generierte Beschreibung">
            <a:extLst>
              <a:ext uri="{FF2B5EF4-FFF2-40B4-BE49-F238E27FC236}">
                <a16:creationId xmlns:a16="http://schemas.microsoft.com/office/drawing/2014/main" id="{052FF9A7-8BA5-E2D1-00B6-BFDE6EA1657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8215" y="2211466"/>
            <a:ext cx="734932" cy="489955"/>
          </a:xfrm>
          <a:prstGeom prst="rect">
            <a:avLst/>
          </a:prstGeom>
        </p:spPr>
      </p:pic>
      <p:pic>
        <p:nvPicPr>
          <p:cNvPr id="32" name="Picture 421" descr="DNV GL - Wikipedia">
            <a:extLst>
              <a:ext uri="{FF2B5EF4-FFF2-40B4-BE49-F238E27FC236}">
                <a16:creationId xmlns:a16="http://schemas.microsoft.com/office/drawing/2014/main" id="{8AFEFF7D-44D9-738D-C8B3-A8886E9D5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8215" y="1622749"/>
            <a:ext cx="769381" cy="40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92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C818E26-D674-B0C8-7286-92212EB6F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1"/>
            <a:ext cx="5043488" cy="4572544"/>
          </a:xfrm>
        </p:spPr>
        <p:txBody>
          <a:bodyPr/>
          <a:lstStyle/>
          <a:p>
            <a:r>
              <a:rPr lang="lv-LV" dirty="0"/>
              <a:t>Mūsu iekšējās apmācību struktūrvienībās darbinieki iegūst teorētiskās zināšanas un praktiskās prasmes, kas nepieciešamas viņu darba jomā</a:t>
            </a:r>
          </a:p>
          <a:p>
            <a:r>
              <a:rPr lang="lv-LV" dirty="0"/>
              <a:t>Pēc apmācību / profesionālās pilnveides kursu pabeigšanas dalībnieki saņem personalizētu sertifikātu no IHA</a:t>
            </a:r>
          </a:p>
          <a:p>
            <a:r>
              <a:rPr lang="lv-LV" dirty="0"/>
              <a:t>Katrs darbinieks apmeklē vismaz vienu apmācības kursu gadā</a:t>
            </a:r>
          </a:p>
          <a:p>
            <a:r>
              <a:rPr lang="lv-LV" dirty="0"/>
              <a:t>Standarta un padziļināto apmācību kursu izveide, lai iegūtu “Hidraulikas speciālista” kvalifikāciju (oficiāli atzītu HWK – Amatniecības un aroda kameras – ietvaros)</a:t>
            </a:r>
          </a:p>
          <a:p>
            <a:r>
              <a:rPr lang="lv-LV" dirty="0"/>
              <a:t>Apmācību filiāles izveide Brēmenē, kuru pilnībā vada praktikanti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5584AE-B6B7-5804-79F4-1D8655F4BE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Veiksmes</a:t>
            </a:r>
            <a:r>
              <a:rPr lang="en-GB" dirty="0"/>
              <a:t> </a:t>
            </a:r>
            <a:r>
              <a:rPr lang="en-GB" dirty="0" err="1"/>
              <a:t>faktori</a:t>
            </a:r>
            <a:endParaRPr lang="en-GB" dirty="0"/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9CD670A-B1E5-0D4C-BFAD-F26887829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77F224D-9F99-483F-94AC-7180F50D4C0A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C770A9B-F680-6695-F62E-8474C94C0CC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C08E6FF-879D-BABE-7158-F3667E1A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VISAPTVEROŠA APMĀCĪBA UN PROFESIONĀLĀ ATTĪSTĪBA</a:t>
            </a:r>
          </a:p>
        </p:txBody>
      </p:sp>
      <p:pic>
        <p:nvPicPr>
          <p:cNvPr id="20" name="Bildplatzhalter 19" descr="Ein Bild, das Person, Mann, drinnen enthält.&#10;&#10;Automatisch generierte Beschreibung">
            <a:extLst>
              <a:ext uri="{FF2B5EF4-FFF2-40B4-BE49-F238E27FC236}">
                <a16:creationId xmlns:a16="http://schemas.microsoft.com/office/drawing/2014/main" id="{38724F5E-EA06-2BC6-1A17-B77D1A47E39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Bildplatzhalter 21" descr="Ein Bild, das drinnen, Boden, rot, mehrere enthält.&#10;&#10;Automatisch generierte Beschreibung">
            <a:extLst>
              <a:ext uri="{FF2B5EF4-FFF2-40B4-BE49-F238E27FC236}">
                <a16:creationId xmlns:a16="http://schemas.microsoft.com/office/drawing/2014/main" id="{D793FABB-1393-BF68-6B3B-9A40324DB5C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186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864E696-CE41-57B2-4D61-813BB512C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Neatkarīgi no tā, vai tā ir komplektēšana, </a:t>
            </a:r>
            <a:r>
              <a:rPr lang="lv-LV" dirty="0" err="1"/>
              <a:t>Kanban</a:t>
            </a:r>
            <a:r>
              <a:rPr lang="lv-LV" dirty="0"/>
              <a:t> vai Just-</a:t>
            </a:r>
            <a:r>
              <a:rPr lang="lv-LV" dirty="0" err="1"/>
              <a:t>in</a:t>
            </a:r>
            <a:r>
              <a:rPr lang="lv-LV" dirty="0"/>
              <a:t>-</a:t>
            </a:r>
            <a:r>
              <a:rPr lang="lv-LV" dirty="0" err="1"/>
              <a:t>time</a:t>
            </a:r>
            <a:r>
              <a:rPr lang="lv-LV" dirty="0"/>
              <a:t>, mēs nemanāmi integrējam savus procesus jūsu vērtību ķēdē</a:t>
            </a:r>
          </a:p>
          <a:p>
            <a:r>
              <a:rPr lang="lv-LV" dirty="0"/>
              <a:t>Mēs nodrošinām jūsu sistēmu pieejamību ar profilaktisko apkopi, ko veic mūsu industriālo un šķidrumu servisa tehniķi</a:t>
            </a:r>
          </a:p>
          <a:p>
            <a:r>
              <a:rPr lang="lv-LV" dirty="0"/>
              <a:t>Viss pārskatāms vienuviet: izmantojot klientu portālu </a:t>
            </a:r>
            <a:r>
              <a:rPr lang="lv-LV" dirty="0" err="1"/>
              <a:t>My.HAN_toggle</a:t>
            </a:r>
            <a:r>
              <a:rPr lang="lv-LV" dirty="0"/>
              <a:t>-FLEX, jums ir piekļuve individuālai informācijai par jūsu šļūteņu pārvaldību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EB1FF38-1862-951E-DEAE-8548C2EF1F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Veiksmes</a:t>
            </a:r>
            <a:r>
              <a:rPr lang="en-GB" dirty="0"/>
              <a:t> </a:t>
            </a:r>
            <a:r>
              <a:rPr lang="en-GB" dirty="0" err="1"/>
              <a:t>faktori</a:t>
            </a:r>
            <a:endParaRPr lang="en-GB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ABB602-49F4-A7A1-8781-79A5F299B74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25FB79-6172-4363-B585-B65500522F56}" type="datetime1">
              <a:rPr lang="lv-LV" smtClean="0"/>
              <a:t>23.02.2026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06BE6D-B4BD-9C8E-D625-0842DDBA949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BC6A065-4A56-2EFC-F5CC-B2F7EEB6D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INDIVIDUĀLI PIELĀGOTI PAKALPOJUMI</a:t>
            </a:r>
          </a:p>
        </p:txBody>
      </p:sp>
      <p:pic>
        <p:nvPicPr>
          <p:cNvPr id="17" name="Bildplatzhalter 35" descr="Ein Bild, das rot, drinnen enthält.&#10;&#10;Automatisch generierte Beschreibung">
            <a:extLst>
              <a:ext uri="{FF2B5EF4-FFF2-40B4-BE49-F238E27FC236}">
                <a16:creationId xmlns:a16="http://schemas.microsoft.com/office/drawing/2014/main" id="{C9C91AF4-CAA2-1BDD-FE06-584966D097A0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Bildplatzhalter 25" descr="Ein Bild, das LKW, draußen, Transport, Löffelbagger enthält.&#10;&#10;Automatisch generierte Beschreibung">
            <a:extLst>
              <a:ext uri="{FF2B5EF4-FFF2-40B4-BE49-F238E27FC236}">
                <a16:creationId xmlns:a16="http://schemas.microsoft.com/office/drawing/2014/main" id="{8053C3EA-4F9C-D5BD-8208-99D59E56671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9" name="Bildplatzhalter 29" descr="Ein Bild, das Gebäude enthält.&#10;&#10;Automatisch generierte Beschreibung">
            <a:extLst>
              <a:ext uri="{FF2B5EF4-FFF2-40B4-BE49-F238E27FC236}">
                <a16:creationId xmlns:a16="http://schemas.microsoft.com/office/drawing/2014/main" id="{D2FCD307-A556-602B-5A49-102F98BFB9E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Bildplatzhalter 31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E7B5A6F8-5FC9-601D-063B-EED51845024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42043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54F637B-6EBF-12EE-33BB-7D18DA048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Divas centrālās noliktavas nodrošina pieejamību</a:t>
            </a:r>
          </a:p>
          <a:p>
            <a:pPr marL="0" indent="0">
              <a:buNone/>
            </a:pPr>
            <a:r>
              <a:rPr lang="lv-LV" dirty="0"/>
              <a:t>– Vairāk nekā 100 000 dažādu preču</a:t>
            </a:r>
          </a:p>
          <a:p>
            <a:pPr marL="0" indent="0">
              <a:buNone/>
            </a:pPr>
            <a:r>
              <a:rPr lang="lv-LV" dirty="0"/>
              <a:t>– Divas pilnībā automatizētas </a:t>
            </a:r>
            <a:r>
              <a:rPr lang="lv-LV" dirty="0" err="1"/>
              <a:t>sīkdetaļu</a:t>
            </a:r>
            <a:r>
              <a:rPr lang="lv-LV" dirty="0"/>
              <a:t> noliktavas ar kopumā 60 000 kasetēm – identiski nokomplektētas, maksimālai drošībai pret </a:t>
            </a:r>
            <a:r>
              <a:rPr lang="lv-LV" dirty="0" err="1"/>
              <a:t>atteicēm</a:t>
            </a:r>
            <a:endParaRPr lang="lv-LV" dirty="0"/>
          </a:p>
          <a:p>
            <a:pPr marL="0" indent="0">
              <a:buNone/>
            </a:pPr>
            <a:r>
              <a:rPr lang="lv-LV" dirty="0"/>
              <a:t>– 15 000 palešu vietas</a:t>
            </a:r>
          </a:p>
          <a:p>
            <a:pPr marL="0" indent="0">
              <a:buNone/>
            </a:pPr>
            <a:r>
              <a:rPr lang="lv-LV" dirty="0"/>
              <a:t>– Pilnībā automatizēta iepakošanas stacija</a:t>
            </a:r>
          </a:p>
          <a:p>
            <a:pPr marL="0" indent="0">
              <a:buNone/>
            </a:pPr>
            <a:r>
              <a:rPr lang="lv-LV" dirty="0"/>
              <a:t>– Darbs divās maiņās – aptuveni 12 000 komplektēšanas operāciju un 8 000 kg </a:t>
            </a:r>
            <a:r>
              <a:rPr lang="lv-LV" dirty="0" err="1"/>
              <a:t>express</a:t>
            </a:r>
            <a:r>
              <a:rPr lang="lv-LV" dirty="0"/>
              <a:t> piegāžu dienā</a:t>
            </a:r>
          </a:p>
          <a:p>
            <a:r>
              <a:rPr lang="lv-LV" dirty="0"/>
              <a:t>Vidēji 8 000 dažādu produktu mūsu vietējās filiālēs –</a:t>
            </a:r>
          </a:p>
          <a:p>
            <a:pPr marL="0" indent="0">
              <a:buNone/>
            </a:pPr>
            <a:r>
              <a:rPr lang="lv-LV" dirty="0"/>
              <a:t>krājumi ir īpaši atlasīti katra reģiona klientu vajadzībām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ECD808-8D95-ECC6-93DB-9BA6788B0E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Veiksmes</a:t>
            </a:r>
            <a:r>
              <a:rPr lang="en-GB" dirty="0"/>
              <a:t> </a:t>
            </a:r>
            <a:r>
              <a:rPr lang="en-GB" dirty="0" err="1"/>
              <a:t>faktori</a:t>
            </a:r>
            <a:endParaRPr lang="en-GB" dirty="0"/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7F07669-64A0-8ECB-4F89-86B910E370E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F5EC865-C358-4A0C-8CC1-3827CA6AC253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B1630C-8544-B272-C0AC-69CBE8E50B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5D3150F-AB6D-A978-BC54-DA0B4FA1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PIEEJAMĪBA GARANTĒTA</a:t>
            </a:r>
          </a:p>
        </p:txBody>
      </p:sp>
      <p:pic>
        <p:nvPicPr>
          <p:cNvPr id="21" name="Bildplatzhalter 20" descr="Ein Bild, das Text, draußen, rot enthält.&#10;&#10;Automatisch generierte Beschreibung">
            <a:extLst>
              <a:ext uri="{FF2B5EF4-FFF2-40B4-BE49-F238E27FC236}">
                <a16:creationId xmlns:a16="http://schemas.microsoft.com/office/drawing/2014/main" id="{BF6AA224-FAC4-E5C8-526A-F766227D0D9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9" name="Bildplatzhalter 27" descr="Ein Bild, das Text enthält.&#10;&#10;Automatisch generierte Beschreibung">
            <a:extLst>
              <a:ext uri="{FF2B5EF4-FFF2-40B4-BE49-F238E27FC236}">
                <a16:creationId xmlns:a16="http://schemas.microsoft.com/office/drawing/2014/main" id="{45280A5C-248A-541C-C1C8-BC9368C0C24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4323600"/>
            <a:ext cx="5505450" cy="1620000"/>
          </a:xfrm>
        </p:spPr>
      </p:pic>
    </p:spTree>
    <p:extLst>
      <p:ext uri="{BB962C8B-B14F-4D97-AF65-F5344CB8AC3E}">
        <p14:creationId xmlns:p14="http://schemas.microsoft.com/office/powerpoint/2010/main" val="135168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58EFE57-74E4-65F1-A099-9E8BE2876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1460" indent="-251460"/>
            <a:r>
              <a:rPr lang="lv-LV" dirty="0"/>
              <a:t>Mūsu cieši saistītais filiāļu tīkls ir jūsu garantija vietējai speciālistu kompetencei un klientam pielāgotiem pakalpojumiem</a:t>
            </a:r>
          </a:p>
          <a:p>
            <a:pPr marL="251460" indent="-251460"/>
            <a:r>
              <a:rPr lang="lv-LV" dirty="0"/>
              <a:t>Ar mobilo izsaukumu autoparku HANSA-FLEX ir pieejams jūsu reģionā 24/7 – personīgs, ātrs un uzticams serviss</a:t>
            </a:r>
          </a:p>
          <a:p>
            <a:pPr marL="251460" indent="-251460"/>
            <a:r>
              <a:rPr lang="lv-LV" dirty="0"/>
              <a:t>Mūsu tiešsaistes veikalā jūs saņemat tādu pašu produktu klāstu un kvalitāti, pie kā klienti jau vairāk nekā 60 gadus ir pieraduši mūsu filiālēs</a:t>
            </a:r>
            <a:endParaRPr lang="en-GB" dirty="0"/>
          </a:p>
          <a:p>
            <a:pPr marL="251460" indent="-251460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F4034F-E945-F9CC-BE6E-B806D46A5B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Veiksmes</a:t>
            </a:r>
            <a:r>
              <a:rPr lang="en-GB" dirty="0"/>
              <a:t> </a:t>
            </a:r>
            <a:r>
              <a:rPr lang="en-GB" dirty="0" err="1"/>
              <a:t>faktori</a:t>
            </a:r>
            <a:endParaRPr lang="en-GB" dirty="0"/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BA06371-1049-ACD2-75CD-C85DDAF0EA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3DAC217-612A-41A5-BA85-54BF1A33A136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2E4ED55-82FC-6AF1-ACD4-C445F7CDF7B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5CA45A0-714B-3571-FF8F-C87977A28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VIENMĒR TUVU</a:t>
            </a:r>
          </a:p>
        </p:txBody>
      </p:sp>
      <p:pic>
        <p:nvPicPr>
          <p:cNvPr id="27" name="Bildplatzhalter 26" descr="Ein Bild, das Text, Computer enthält.&#10;&#10;Automatisch generierte Beschreibung">
            <a:extLst>
              <a:ext uri="{FF2B5EF4-FFF2-40B4-BE49-F238E27FC236}">
                <a16:creationId xmlns:a16="http://schemas.microsoft.com/office/drawing/2014/main" id="{AABC2A61-57B8-E8E0-0725-EC8635C676E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7" name="Bildplatzhalter 36" descr="Ein Bild, das Arbeitskleidung enthält.&#10;&#10;Automatisch generierte Beschreibung">
            <a:extLst>
              <a:ext uri="{FF2B5EF4-FFF2-40B4-BE49-F238E27FC236}">
                <a16:creationId xmlns:a16="http://schemas.microsoft.com/office/drawing/2014/main" id="{B25E3969-DEDE-A3E7-A362-A00B0FDD9B4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Bildplatzhalter 32" descr="Ein Bild, das Himmel, draußen, Löffelbagger, orange enthält.&#10;&#10;Automatisch generierte Beschreibung">
            <a:extLst>
              <a:ext uri="{FF2B5EF4-FFF2-40B4-BE49-F238E27FC236}">
                <a16:creationId xmlns:a16="http://schemas.microsoft.com/office/drawing/2014/main" id="{E7579BB7-6A6D-5F94-40B2-F134FD2770A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Bildplatzhalter 30" descr="Ein Bild, das Person, Maschine enthält.&#10;&#10;Automatisch generierte Beschreibung">
            <a:extLst>
              <a:ext uri="{FF2B5EF4-FFF2-40B4-BE49-F238E27FC236}">
                <a16:creationId xmlns:a16="http://schemas.microsoft.com/office/drawing/2014/main" id="{B78AC613-F9DA-3EC5-2986-4C85F6BBCE40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419782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C161ED3-56C7-0ABF-5814-4E7EE3AB1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8088" y="1619251"/>
            <a:ext cx="4108450" cy="4324350"/>
          </a:xfrm>
        </p:spPr>
        <p:txBody>
          <a:bodyPr/>
          <a:lstStyle/>
          <a:p>
            <a:r>
              <a:rPr lang="lv-LV" dirty="0"/>
              <a:t>HANSA-FLEX ir pārstāvēts sešos kontinentos un tādējādi ir patiesi globāls pakalpojumu sniedzējs</a:t>
            </a:r>
          </a:p>
          <a:p>
            <a:r>
              <a:rPr lang="lv-LV" dirty="0"/>
              <a:t>Pateicoties mūsu decentralizētajai struktūrai, mēs varam piedāvāt klientiem būtiskas priekšrocības:</a:t>
            </a:r>
          </a:p>
          <a:p>
            <a:pPr marL="0" indent="0">
              <a:buNone/>
            </a:pPr>
            <a:r>
              <a:rPr lang="lv-LV" dirty="0"/>
              <a:t>  – Zināšanu </a:t>
            </a:r>
            <a:r>
              <a:rPr lang="lv-LV" dirty="0" err="1"/>
              <a:t>pārnese</a:t>
            </a:r>
            <a:r>
              <a:rPr lang="lv-LV" dirty="0"/>
              <a:t> un vienoti kvalitātes standarti visā pasaulē</a:t>
            </a:r>
          </a:p>
          <a:p>
            <a:pPr marL="0" indent="0">
              <a:buNone/>
            </a:pPr>
            <a:r>
              <a:rPr lang="lv-LV" dirty="0"/>
              <a:t>  – Augsta elastība un īsi lēmumu pieņemšanas ceļi</a:t>
            </a:r>
          </a:p>
          <a:p>
            <a:pPr marL="0" indent="0">
              <a:buNone/>
            </a:pPr>
            <a:r>
              <a:rPr lang="lv-LV" dirty="0"/>
              <a:t>  – Vietējā tirgus zināšanas</a:t>
            </a:r>
          </a:p>
          <a:p>
            <a:pPr marL="0" indent="0">
              <a:buNone/>
            </a:pPr>
            <a:r>
              <a:rPr lang="lv-LV" dirty="0"/>
              <a:t>  – Tuvība klientiem individuāli pielāgotiem pakalpojumiem</a:t>
            </a:r>
            <a:endParaRPr lang="en-GB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70315E-3BE4-B242-CEAD-3280D6F5AB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Veiksmes</a:t>
            </a:r>
            <a:r>
              <a:rPr lang="en-GB" dirty="0"/>
              <a:t> </a:t>
            </a:r>
            <a:r>
              <a:rPr lang="en-GB" dirty="0" err="1"/>
              <a:t>faktori</a:t>
            </a:r>
            <a:endParaRPr lang="en-GB" dirty="0"/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B553E51-34EA-3469-49E0-099FE8FC06C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C30153-9C7E-4C18-AD5A-FC329C26E60C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C5FE289-136A-2C60-E0EB-B56BF35952B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ECBBC1E-19E6-833F-2D81-81EF7DE67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DOMĀ GLOBĀLI,  </a:t>
            </a:r>
            <a:br>
              <a:rPr lang="en-GB" dirty="0"/>
            </a:br>
            <a:r>
              <a:rPr lang="en-GB" b="0" dirty="0"/>
              <a:t>RĪKOJIES LOKĀLI</a:t>
            </a:r>
          </a:p>
        </p:txBody>
      </p:sp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36CAC1AC-E996-7559-A1A8-EA084C0D3AA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48" t="17526" r="19233" b="28194"/>
          <a:stretch/>
        </p:blipFill>
        <p:spPr>
          <a:xfrm>
            <a:off x="538162" y="1619250"/>
            <a:ext cx="6442076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1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1D5709D-C1D2-BBDC-7260-CCB9133DF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Klientu tuvības stiprināšana, paplašinot mūsu globālo filiāļu tīklu</a:t>
            </a:r>
            <a:r>
              <a:rPr lang="en-GB" dirty="0"/>
              <a:t> </a:t>
            </a:r>
          </a:p>
          <a:p>
            <a:r>
              <a:rPr lang="en-GB" dirty="0" err="1"/>
              <a:t>Izaugsme</a:t>
            </a:r>
            <a:r>
              <a:rPr lang="en-GB" dirty="0"/>
              <a:t> </a:t>
            </a:r>
            <a:r>
              <a:rPr lang="en-GB" dirty="0" err="1"/>
              <a:t>esošajos</a:t>
            </a:r>
            <a:r>
              <a:rPr lang="en-GB" dirty="0"/>
              <a:t> </a:t>
            </a:r>
            <a:r>
              <a:rPr lang="en-GB" dirty="0" err="1"/>
              <a:t>tirgos</a:t>
            </a:r>
            <a:endParaRPr lang="en-GB" dirty="0"/>
          </a:p>
          <a:p>
            <a:pPr lvl="1"/>
            <a:r>
              <a:rPr lang="lv-LV" dirty="0"/>
              <a:t>Mūsu produktu un pakalpojumu portfeļa tālāka attīstīšana</a:t>
            </a:r>
            <a:endParaRPr lang="en-GB" dirty="0"/>
          </a:p>
          <a:p>
            <a:pPr lvl="1"/>
            <a:r>
              <a:rPr lang="lv-LV" dirty="0"/>
              <a:t>“Viss vienuviet” (</a:t>
            </a:r>
            <a:r>
              <a:rPr lang="lv-LV" dirty="0" err="1"/>
              <a:t>one</a:t>
            </a:r>
            <a:r>
              <a:rPr lang="lv-LV" dirty="0"/>
              <a:t>-stop-</a:t>
            </a:r>
            <a:r>
              <a:rPr lang="lv-LV" dirty="0" err="1"/>
              <a:t>shop</a:t>
            </a:r>
            <a:r>
              <a:rPr lang="lv-LV" dirty="0"/>
              <a:t>) pakalpojuma paplašināšana visām šķidrumu tehnoloģiju vajadzībām</a:t>
            </a:r>
            <a:endParaRPr lang="en-GB" dirty="0"/>
          </a:p>
          <a:p>
            <a:pPr marL="252000" lvl="1" indent="0">
              <a:buNone/>
            </a:pPr>
            <a:r>
              <a:rPr lang="en-GB" dirty="0"/>
              <a:t> </a:t>
            </a:r>
          </a:p>
          <a:p>
            <a:r>
              <a:rPr lang="en-GB" dirty="0" err="1"/>
              <a:t>Izaugsme</a:t>
            </a:r>
            <a:r>
              <a:rPr lang="en-GB" dirty="0"/>
              <a:t> </a:t>
            </a:r>
            <a:r>
              <a:rPr lang="en-GB" dirty="0" err="1"/>
              <a:t>jaunos</a:t>
            </a:r>
            <a:r>
              <a:rPr lang="en-GB" dirty="0"/>
              <a:t> </a:t>
            </a:r>
            <a:r>
              <a:rPr lang="en-GB" dirty="0" err="1"/>
              <a:t>tirgos</a:t>
            </a:r>
            <a:r>
              <a:rPr lang="en-GB" dirty="0"/>
              <a:t> </a:t>
            </a:r>
          </a:p>
          <a:p>
            <a:pPr lvl="1"/>
            <a:r>
              <a:rPr lang="lv-LV" dirty="0"/>
              <a:t>Jaunu uzņēmējdarbības jomu un ar produktiem saistītu pakalpojumu attīstīšana</a:t>
            </a:r>
            <a:r>
              <a:rPr lang="en-GB" dirty="0"/>
              <a:t> </a:t>
            </a:r>
          </a:p>
          <a:p>
            <a:pPr lvl="1"/>
            <a:r>
              <a:rPr lang="lv-LV" dirty="0"/>
              <a:t>Starptautiskās izaugsmes stratēģijas virzīšana, īstenojot tiešus stratēģiskus ieguldījumus un veidojot sadarbības partnerības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Nepārtraukta</a:t>
            </a:r>
            <a:r>
              <a:rPr lang="en-GB" dirty="0"/>
              <a:t> </a:t>
            </a:r>
            <a:r>
              <a:rPr lang="en-GB" dirty="0" err="1"/>
              <a:t>procesu</a:t>
            </a:r>
            <a:r>
              <a:rPr lang="en-GB" dirty="0"/>
              <a:t> un </a:t>
            </a:r>
            <a:r>
              <a:rPr lang="en-GB" dirty="0" err="1"/>
              <a:t>organizatoriskās</a:t>
            </a:r>
            <a:r>
              <a:rPr lang="en-GB" dirty="0"/>
              <a:t> </a:t>
            </a:r>
            <a:r>
              <a:rPr lang="en-GB" dirty="0" err="1"/>
              <a:t>struktūras</a:t>
            </a:r>
            <a:r>
              <a:rPr lang="en-GB" dirty="0"/>
              <a:t> </a:t>
            </a:r>
            <a:r>
              <a:rPr lang="en-GB" dirty="0" err="1"/>
              <a:t>pilnveidošan</a:t>
            </a:r>
            <a:r>
              <a:rPr lang="lv-LV" dirty="0"/>
              <a:t>a</a:t>
            </a:r>
            <a:endParaRPr lang="en-GB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195C90-D865-C530-A00F-6893A7C793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Stratēģija</a:t>
            </a:r>
          </a:p>
          <a:p>
            <a:endParaRPr lang="en-GB" dirty="0"/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1073DC5-0DFC-B607-0AFC-BAF4CBB17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MUMS IR LIELI PLĀNI NĀKOTNEI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7E3D5FF-EC1A-A284-5602-50636278CEF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C6603DF-6F65-4155-8EF5-230D353F96E1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19EF968-523C-2886-A26F-F71724B1496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785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9" descr="Ein Bild, das Text, drinnen enthält.&#10;&#10;Automatisch generierte Beschreibung">
            <a:extLst>
              <a:ext uri="{FF2B5EF4-FFF2-40B4-BE49-F238E27FC236}">
                <a16:creationId xmlns:a16="http://schemas.microsoft.com/office/drawing/2014/main" id="{8D94E9A7-39D1-26A9-ADDC-DCC7F23FAFE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7C77DA-DC79-1D5F-5BF0-EBE26A71E9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11BF9A73-FC14-86E6-1652-22844ADE1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HIDRAULISKĀS ŠĻŪTENES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E809E0-FFD6-B5F6-B287-B211DC63B55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A04B134E-DFA3-4C16-AFF7-EE1FC01391BA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943E8D0-A38C-987B-7E9E-F1B8CB8CB1B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2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6D494AA4-8820-1B93-1F88-2DF205E8E1DD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68373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9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3D5E8F4C-AEB6-2C0C-20B5-556E365881A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4" name="Bildplatzhalter 23" descr="Ein Bild, das Text, drinnen enthält.&#10;&#10;Automatisch generierte Beschreibung">
            <a:extLst>
              <a:ext uri="{FF2B5EF4-FFF2-40B4-BE49-F238E27FC236}">
                <a16:creationId xmlns:a16="http://schemas.microsoft.com/office/drawing/2014/main" id="{CE4BAAC6-DFAD-115B-554F-CC60B564FEF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8" name="Bildplatzhalter 27" descr="Ein Bild, das Person, drinnen, rot enthält.&#10;&#10;Automatisch generierte Beschreibung">
            <a:extLst>
              <a:ext uri="{FF2B5EF4-FFF2-40B4-BE49-F238E27FC236}">
                <a16:creationId xmlns:a16="http://schemas.microsoft.com/office/drawing/2014/main" id="{90ECD6DE-967E-F38C-60CF-A4BE2BF8285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0616465-707C-A66A-0635-B79627A93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Visas standarta hidrauliskās šļūtenes un tām atbilstošie savienojumi</a:t>
            </a:r>
          </a:p>
          <a:p>
            <a:r>
              <a:rPr lang="lv-LV" dirty="0"/>
              <a:t>No zema līdz augstam spiedienam (līdz 500 bar)</a:t>
            </a:r>
          </a:p>
          <a:p>
            <a:r>
              <a:rPr lang="lv-LV" dirty="0"/>
              <a:t>Ekstrēma spiediena šļūtenes hidraulikas vai ūdens strūklas pielietojumiem (līdz 3 200 bar)</a:t>
            </a:r>
          </a:p>
          <a:p>
            <a:r>
              <a:rPr lang="lv-LV" dirty="0"/>
              <a:t>Plašs variantu klāsts ar pieejamiem apstiprinājumiem (piem., LR, DNV, GL, BWB, DGRL, DVGW, EN 45545-2)</a:t>
            </a:r>
          </a:p>
          <a:p>
            <a:r>
              <a:rPr lang="lv-LV" dirty="0"/>
              <a:t>Gan vienreizēju šļūteņu izgatavošana, gan sērijveida ražošana, kā arī klientam pielāgoti speciālie risinājumi</a:t>
            </a:r>
          </a:p>
          <a:p>
            <a:r>
              <a:rPr lang="lv-LV" dirty="0"/>
              <a:t>Gandrīz visas šļūteņu versijas un varianti pieejami piegādei nākamajā dienā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9DA44ED-091A-6FC8-3875-0C4EBD3D4F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  <a:p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6EB43EF-C358-4AC0-8E21-2DE137A65B7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A76286-537B-42D9-B4DF-2950D42A0184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D3512D3-0FAF-6BE4-E7FD-E5446C56B0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12F3D67-5005-12B1-FDFA-2A7B156E6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HIDRAULISKĀS ŠĻŪTENES</a:t>
            </a:r>
          </a:p>
        </p:txBody>
      </p:sp>
      <p:sp>
        <p:nvSpPr>
          <p:cNvPr id="6" name="Back-Button">
            <a:hlinkClick r:id="rId5" action="ppaction://hlinksldjump"/>
            <a:extLst>
              <a:ext uri="{FF2B5EF4-FFF2-40B4-BE49-F238E27FC236}">
                <a16:creationId xmlns:a16="http://schemas.microsoft.com/office/drawing/2014/main" id="{E4FA79CD-0F5C-D818-4965-B9C80B167B86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607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469D562-7132-C2C3-7793-442ABB349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Savienošanas elementi, tostarp vītņotie savienojumi, atloki, lodveida vārsti, adapteri un ātrās </a:t>
            </a:r>
            <a:r>
              <a:rPr lang="lv-LV" dirty="0" err="1"/>
              <a:t>savienotājmufas</a:t>
            </a:r>
            <a:endParaRPr lang="lv-LV" dirty="0"/>
          </a:p>
          <a:p>
            <a:r>
              <a:rPr lang="lv-LV" dirty="0"/>
              <a:t>Plašs piederumu klāsts, piemēram, stiprinājumi, aizsardzība pret izraušanu, kā arī šļūteņu aizsardzība pret saliekšanu, karstumu un nodilumu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F48947E-DE71-0CDE-1BC2-A2B6643712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  <a:p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BB61B63-E452-C08C-4CC3-AEBBC675719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82597D-9061-4111-A46F-7BF216EACA9F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0B7BA6A-F221-C71F-BA72-99AB090F6B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3E90418-48D6-C016-53EB-B4B26440C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HIDRAULISKĀS ŠĻŪTENES</a:t>
            </a:r>
          </a:p>
        </p:txBody>
      </p:sp>
      <p:pic>
        <p:nvPicPr>
          <p:cNvPr id="14" name="Bildplatzhalter 13" descr="Ein Bild, das Text, drinnen enthält.&#10;&#10;Automatisch generierte Beschreibung">
            <a:extLst>
              <a:ext uri="{FF2B5EF4-FFF2-40B4-BE49-F238E27FC236}">
                <a16:creationId xmlns:a16="http://schemas.microsoft.com/office/drawing/2014/main" id="{26241CF8-9CFF-13F1-DDB5-B6AC0D61FFF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Bildplatzhalter 11" descr="Ein Bild, das Maschine enthält.&#10;&#10;Automatisch generierte Beschreibung">
            <a:extLst>
              <a:ext uri="{FF2B5EF4-FFF2-40B4-BE49-F238E27FC236}">
                <a16:creationId xmlns:a16="http://schemas.microsoft.com/office/drawing/2014/main" id="{5D1B4178-C5D8-7929-75B1-3146E70E3553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Bildplatzhalter 15" descr="Ein Bild, das Maschine enthält.&#10;&#10;Automatisch generierte Beschreibung">
            <a:extLst>
              <a:ext uri="{FF2B5EF4-FFF2-40B4-BE49-F238E27FC236}">
                <a16:creationId xmlns:a16="http://schemas.microsoft.com/office/drawing/2014/main" id="{D110C081-011E-A06B-AFEC-DA69A8F10DB0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8D3F9D06-8880-D4CD-F9E6-38BADCB329C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283ED404-75B9-1747-C0E6-C2EF82D83C19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80444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9" descr="Ein Bild, das Fahrrad, Metall, Metallwaren, Schlüssel enthält.&#10;&#10;Automatisch generierte Beschreibung">
            <a:extLst>
              <a:ext uri="{FF2B5EF4-FFF2-40B4-BE49-F238E27FC236}">
                <a16:creationId xmlns:a16="http://schemas.microsoft.com/office/drawing/2014/main" id="{CA676534-C2A4-9B60-9147-4DA74F14471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84D5310-FB87-903A-5531-7994A56BAD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  <a:p>
            <a:endParaRPr lang="de-DE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A05D405F-7E36-58AD-272D-10F240952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1" y="5088646"/>
            <a:ext cx="6808856" cy="485175"/>
          </a:xfrm>
        </p:spPr>
        <p:txBody>
          <a:bodyPr/>
          <a:lstStyle/>
          <a:p>
            <a:r>
              <a:rPr lang="en-GB" sz="2000" dirty="0"/>
              <a:t>METĀLA</a:t>
            </a:r>
            <a:r>
              <a:rPr lang="lv-LV" sz="2000" dirty="0"/>
              <a:t>,</a:t>
            </a:r>
            <a:r>
              <a:rPr lang="en-GB" sz="2000" dirty="0"/>
              <a:t> PTFE ŠĻŪTENES UN KOMPENSATORI</a:t>
            </a:r>
            <a:br>
              <a:rPr lang="en-GB" sz="2000" dirty="0"/>
            </a:br>
            <a:br>
              <a:rPr lang="en-GB" sz="2000" dirty="0"/>
            </a:br>
            <a:endParaRPr lang="en-GB" sz="200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1CD88B-EFE5-3792-453F-45537C9343C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E12F53E-7EF6-42B4-87D7-E22895A10E2F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C287E7-F056-F552-B7B1-3D119D6F5BF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2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A0E62FA4-DB32-5569-5A1F-D2DBD31319B3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4351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Augsta kvalitāte un uzticamība pat visekstrēmākajos apstākļos</a:t>
            </a:r>
          </a:p>
          <a:p>
            <a:r>
              <a:rPr lang="lv-LV" dirty="0"/>
              <a:t>Šļūtenes cietu, šķidru un gāzveida vielu transportēšanai</a:t>
            </a:r>
          </a:p>
          <a:p>
            <a:r>
              <a:rPr lang="lv-LV" dirty="0"/>
              <a:t>Noturīgas pret agresīvām vidēm, paredzētas darbam temperatūras diapazonā no −196 °C līdz +550 °C</a:t>
            </a:r>
          </a:p>
          <a:p>
            <a:r>
              <a:rPr lang="lv-LV" dirty="0"/>
              <a:t>Pieejamas dažādās materiālu kvalitātēs</a:t>
            </a:r>
          </a:p>
          <a:p>
            <a:r>
              <a:rPr lang="lv-LV" dirty="0"/>
              <a:t>Elastīga klientam specifisku prasību izpilde</a:t>
            </a:r>
          </a:p>
          <a:p>
            <a:r>
              <a:rPr lang="lv-LV" dirty="0"/>
              <a:t>Plašs apstiprinājumu un sertifikātu klāsts (piem., DNV-GL, DVGW)</a:t>
            </a:r>
          </a:p>
          <a:p>
            <a:r>
              <a:rPr lang="lv-LV" dirty="0"/>
              <a:t>Vienreizēja un neliela apjoma ražošana</a:t>
            </a:r>
          </a:p>
          <a:p>
            <a:r>
              <a:rPr lang="lv-LV" dirty="0"/>
              <a:t>Nominālie diametri no DN 06 līdz DN 350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  <a:p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5D0E3F4-FB7D-40F7-AFF1-CB84D34B16EB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METĀLA ŠĻŪTENES</a:t>
            </a:r>
          </a:p>
        </p:txBody>
      </p:sp>
      <p:pic>
        <p:nvPicPr>
          <p:cNvPr id="36" name="Bildplatzhalter 33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A887CFFA-3471-1811-7024-47D118031B0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Bildplatzhalter 32">
            <a:extLst>
              <a:ext uri="{FF2B5EF4-FFF2-40B4-BE49-F238E27FC236}">
                <a16:creationId xmlns:a16="http://schemas.microsoft.com/office/drawing/2014/main" id="{2AA10A58-16BA-5378-F43B-299BEA3A8A03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Bildplatzhalter 28" descr="Ein Bild, das Text enthält.&#10;&#10;Automatisch generierte Beschreibung">
            <a:extLst>
              <a:ext uri="{FF2B5EF4-FFF2-40B4-BE49-F238E27FC236}">
                <a16:creationId xmlns:a16="http://schemas.microsoft.com/office/drawing/2014/main" id="{CF99BFCA-B513-2190-1F19-D12D28F06BC7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7" name="Bildplatzhalter 26" descr="Ein Bild, das Projektil enthält.&#10;&#10;Automatisch generierte Beschreibung">
            <a:extLst>
              <a:ext uri="{FF2B5EF4-FFF2-40B4-BE49-F238E27FC236}">
                <a16:creationId xmlns:a16="http://schemas.microsoft.com/office/drawing/2014/main" id="{4AA09966-F7C6-0747-E298-309D7789315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2F750BD1-57FA-5B66-6871-B36FC1A66FFD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44647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Piemērotas gandrīz visu veidu šķidru un cietu vielu transportēšanai</a:t>
            </a:r>
          </a:p>
          <a:p>
            <a:r>
              <a:rPr lang="lv-LV" dirty="0"/>
              <a:t>Paredzētas lietošanai temperatūras diapazonā no −60 °C līdz +260 °C</a:t>
            </a:r>
          </a:p>
          <a:p>
            <a:r>
              <a:rPr lang="lv-LV" dirty="0"/>
              <a:t>Neitrālas attiecībā uz smaržu un garšu</a:t>
            </a:r>
          </a:p>
          <a:p>
            <a:r>
              <a:rPr lang="lv-LV" dirty="0"/>
              <a:t>Pieejamas antistatiskās versijās</a:t>
            </a:r>
          </a:p>
          <a:p>
            <a:r>
              <a:rPr lang="lv-LV" dirty="0"/>
              <a:t>Atbilstības deklarācija saskaņā ar ES direktīvām, kā arī FDA prasībām pārtikas rūpniecībai</a:t>
            </a:r>
          </a:p>
          <a:p>
            <a:r>
              <a:rPr lang="lv-LV" dirty="0"/>
              <a:t>Vienreizēja un neliela apjoma ražošana</a:t>
            </a:r>
          </a:p>
          <a:p>
            <a:r>
              <a:rPr lang="lv-LV" dirty="0"/>
              <a:t>Nominālie diametri no DN 04 līdz DN 100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  <a:p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6016B4-2473-4CCD-ADD6-F193429101D3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PTFE ŠĻŪTENES</a:t>
            </a:r>
          </a:p>
        </p:txBody>
      </p:sp>
      <p:pic>
        <p:nvPicPr>
          <p:cNvPr id="23" name="Bildplatzhalter 19">
            <a:extLst>
              <a:ext uri="{FF2B5EF4-FFF2-40B4-BE49-F238E27FC236}">
                <a16:creationId xmlns:a16="http://schemas.microsoft.com/office/drawing/2014/main" id="{52268EDF-CDC6-1E42-1B11-A97F48B4B92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7" name="Bildplatzhalter 26" descr="Ein Bild, das Person, Haushaltsgerät enthält.&#10;&#10;Automatisch generierte Beschreibung">
            <a:extLst>
              <a:ext uri="{FF2B5EF4-FFF2-40B4-BE49-F238E27FC236}">
                <a16:creationId xmlns:a16="http://schemas.microsoft.com/office/drawing/2014/main" id="{5B9E4B83-C8B3-7BB6-507A-3CCB88CC359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Bildplatzhalter 24" descr="Ein Bild, das drinnen, Zubehör enthält.&#10;&#10;Automatisch generierte Beschreibung">
            <a:extLst>
              <a:ext uri="{FF2B5EF4-FFF2-40B4-BE49-F238E27FC236}">
                <a16:creationId xmlns:a16="http://schemas.microsoft.com/office/drawing/2014/main" id="{748C066A-FD1D-6653-3ADE-E72EBF2890C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Bildplatzhalter 17" descr="Ein Bild, das Spiralfeder enthält.&#10;&#10;Automatisch generierte Beschreibung">
            <a:extLst>
              <a:ext uri="{FF2B5EF4-FFF2-40B4-BE49-F238E27FC236}">
                <a16:creationId xmlns:a16="http://schemas.microsoft.com/office/drawing/2014/main" id="{44FDF507-EDBB-4821-B187-651597704961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98523389-E4D8-87CB-ECBD-C0296277B366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12940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Paredzēti aksiālo, sānu un leņķisko kustību kompensēšanai</a:t>
            </a:r>
          </a:p>
          <a:p>
            <a:r>
              <a:rPr lang="lv-LV" dirty="0"/>
              <a:t>Izturīgi pret temperatūras iedarbību diapazonā no −196 °C līdz +550 °C</a:t>
            </a:r>
          </a:p>
          <a:p>
            <a:r>
              <a:rPr lang="lv-LV" dirty="0"/>
              <a:t>Pieejami no dažādiem materiāliem, piemēram, nerūsējošā tērauda vai </a:t>
            </a:r>
            <a:r>
              <a:rPr lang="lv-LV" dirty="0" err="1"/>
              <a:t>elastomēra</a:t>
            </a:r>
            <a:r>
              <a:rPr lang="lv-LV" dirty="0"/>
              <a:t>, atbilstoši dažādiem pielietojumiem</a:t>
            </a:r>
          </a:p>
          <a:p>
            <a:r>
              <a:rPr lang="lv-LV" dirty="0"/>
              <a:t>Nominālie diametri no DN 16 līdz DN 1000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  <a:p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8B1379A-5346-43D7-AAC5-C4A625CD0B94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KOMPENSATORI</a:t>
            </a:r>
          </a:p>
        </p:txBody>
      </p:sp>
      <p:pic>
        <p:nvPicPr>
          <p:cNvPr id="29" name="Bildplatzhalter 28">
            <a:extLst>
              <a:ext uri="{FF2B5EF4-FFF2-40B4-BE49-F238E27FC236}">
                <a16:creationId xmlns:a16="http://schemas.microsoft.com/office/drawing/2014/main" id="{EB00CC54-B158-38F4-CFAB-40BE2E52C9D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"/>
          <a:stretch/>
        </p:blipFill>
        <p:spPr>
          <a:xfrm>
            <a:off x="538164" y="4323600"/>
            <a:ext cx="3170236" cy="1620000"/>
          </a:xfrm>
        </p:spPr>
      </p:pic>
      <p:sp>
        <p:nvSpPr>
          <p:cNvPr id="6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58576B8E-7CC5-B4D4-EFF7-511EB14D78BC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2" name="Bildplatzhalter 26" descr="Ein Bild, das drinnen, Topf, silbern, frisch enthält.&#10;&#10;Automatisch generierte Beschreibung">
            <a:extLst>
              <a:ext uri="{FF2B5EF4-FFF2-40B4-BE49-F238E27FC236}">
                <a16:creationId xmlns:a16="http://schemas.microsoft.com/office/drawing/2014/main" id="{BE33CBBA-9A82-4F5B-065C-8F2DAF8C269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3"/>
          <a:stretch/>
        </p:blipFill>
        <p:spPr>
          <a:xfrm>
            <a:off x="3814763" y="4323600"/>
            <a:ext cx="2232025" cy="1620000"/>
          </a:xfrm>
        </p:spPr>
      </p:pic>
      <p:pic>
        <p:nvPicPr>
          <p:cNvPr id="16" name="Bildplatzhalter 15" descr="Ein Bild, das Im Haus enthält.&#10;&#10;Automatisch generierte Beschreibung">
            <a:extLst>
              <a:ext uri="{FF2B5EF4-FFF2-40B4-BE49-F238E27FC236}">
                <a16:creationId xmlns:a16="http://schemas.microsoft.com/office/drawing/2014/main" id="{52FBD712-2D33-7F6F-34C1-AFD5CC29266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1619250"/>
            <a:ext cx="5505450" cy="2592000"/>
          </a:xfrm>
        </p:spPr>
      </p:pic>
    </p:spTree>
    <p:extLst>
      <p:ext uri="{BB962C8B-B14F-4D97-AF65-F5344CB8AC3E}">
        <p14:creationId xmlns:p14="http://schemas.microsoft.com/office/powerpoint/2010/main" val="292253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platzhalter 8">
            <a:extLst>
              <a:ext uri="{FF2B5EF4-FFF2-40B4-BE49-F238E27FC236}">
                <a16:creationId xmlns:a16="http://schemas.microsoft.com/office/drawing/2014/main" id="{296DB4E9-EFA4-3050-9A1F-F5D71E91BB6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1C20707D-F549-7DB9-6FAE-79EF700C2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RŪPNIECISKĀS ŠĻŪTENES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D8E3CCD-1D49-454F-889A-230A5AF754D6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2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37998BD2-0D0F-9EB2-7548-5EAE97268254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101981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Vairāk nekā 500 rūpniecisko šļūteņu izstrādājumu un 1 400 papildu detaļu pieejami no noliktavas</a:t>
            </a:r>
          </a:p>
          <a:p>
            <a:r>
              <a:rPr lang="lv-LV" dirty="0"/>
              <a:t>Rūpniecisko šļūteņu līniju iepriekšēja komplektēšana</a:t>
            </a:r>
          </a:p>
          <a:p>
            <a:r>
              <a:rPr lang="lv-LV" dirty="0"/>
              <a:t>Integrācijas iespējas un presēšana līdz 6"</a:t>
            </a:r>
          </a:p>
          <a:p>
            <a:r>
              <a:rPr lang="lv-LV" dirty="0"/>
              <a:t>Plašs savienojuma elementu un piederumu klāsts</a:t>
            </a:r>
          </a:p>
          <a:p>
            <a:r>
              <a:rPr lang="lv-LV" dirty="0"/>
              <a:t>Šļūtenes atbilstoši jaunajai ATEX direktīvai un Vācijas standartam TRBS 2153</a:t>
            </a:r>
          </a:p>
          <a:p>
            <a:r>
              <a:rPr lang="lv-LV" dirty="0"/>
              <a:t>Pārbaudes sertifikāta 3.1 sagatavošana saskaņā ar EN 10204:2005</a:t>
            </a:r>
          </a:p>
          <a:p>
            <a:r>
              <a:rPr lang="lv-LV" dirty="0"/>
              <a:t>Iepriekš formētas šļūtenes, individuāli risinājumi visām ģeometrijām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  <a:p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2A9EB0C-989D-4FD3-8143-39FA8260F73D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RŪPNIECISKĀS ŠĻŪTENES</a:t>
            </a:r>
          </a:p>
        </p:txBody>
      </p:sp>
      <p:pic>
        <p:nvPicPr>
          <p:cNvPr id="28" name="Bildplatzhalter 27" descr="Ein Bild, das drinnen, blau enthält.&#10;&#10;Automatisch generierte Beschreibung">
            <a:extLst>
              <a:ext uri="{FF2B5EF4-FFF2-40B4-BE49-F238E27FC236}">
                <a16:creationId xmlns:a16="http://schemas.microsoft.com/office/drawing/2014/main" id="{DE6108E4-A275-1F5C-3B64-11734812D8A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Bildplatzhalter 31" descr="Ein Bild, das Maschine enthält.&#10;&#10;Automatisch generierte Beschreibung">
            <a:extLst>
              <a:ext uri="{FF2B5EF4-FFF2-40B4-BE49-F238E27FC236}">
                <a16:creationId xmlns:a16="http://schemas.microsoft.com/office/drawing/2014/main" id="{575FFFBF-4E91-5465-AA09-CCAB2F120688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Bildplatzhalter 22" descr="Ein Bild, das rot enthält.&#10;&#10;Automatisch generierte Beschreibung">
            <a:extLst>
              <a:ext uri="{FF2B5EF4-FFF2-40B4-BE49-F238E27FC236}">
                <a16:creationId xmlns:a16="http://schemas.microsoft.com/office/drawing/2014/main" id="{5DBB097C-CB0A-4FD4-8F7E-74E82D4568CC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Bildplatzhalter 29" descr="Ein Bild, das drinnen, Maschine enthält.&#10;&#10;Automatisch generierte Beschreibung">
            <a:extLst>
              <a:ext uri="{FF2B5EF4-FFF2-40B4-BE49-F238E27FC236}">
                <a16:creationId xmlns:a16="http://schemas.microsoft.com/office/drawing/2014/main" id="{BF75C14D-D77E-2638-9604-EF278F70FDD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B3D83756-1B30-446D-9B4C-49259D2516C4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24837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Ķīmisko vielu, degvielu, smēreļļu, dzesēšanas šķidrumu, pārtikas produktu, gaisa, ūdens un abrazīvu materiālu transportēšanai</a:t>
            </a:r>
          </a:p>
          <a:p>
            <a:r>
              <a:rPr lang="lv-LV" dirty="0"/>
              <a:t>Pielietojums aptver ķīmijas, naftas ķīmijas un farmācijas rūpniecību, ūdenssaimniecību, būvniecību un tuneļu izbūvi, kā arī pārtikas rūpniecību</a:t>
            </a:r>
          </a:p>
          <a:p>
            <a:r>
              <a:rPr lang="lv-LV" dirty="0"/>
              <a:t>Regulāras šļūteņu pārbaudes / šķidrumu tehnoloģiju konsultācijas uz vietas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  <a:p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65D26E7-9169-4928-97FF-1E9F59C789E4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RŪPNIECISKĀS ŠĻŪTENES</a:t>
            </a:r>
          </a:p>
        </p:txBody>
      </p:sp>
      <p:pic>
        <p:nvPicPr>
          <p:cNvPr id="33" name="Bildplatzhalter 32" descr="Ein Bild, das Zahnrad enthält.&#10;&#10;Automatisch generierte Beschreibung">
            <a:extLst>
              <a:ext uri="{FF2B5EF4-FFF2-40B4-BE49-F238E27FC236}">
                <a16:creationId xmlns:a16="http://schemas.microsoft.com/office/drawing/2014/main" id="{5C3A7402-8539-A5D9-9F33-11FAE269E1F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4" name="Bildplatzhalter 43" descr="Ein Bild, das rot, drinnen, schließen enthält.&#10;&#10;Automatisch generierte Beschreibung">
            <a:extLst>
              <a:ext uri="{FF2B5EF4-FFF2-40B4-BE49-F238E27FC236}">
                <a16:creationId xmlns:a16="http://schemas.microsoft.com/office/drawing/2014/main" id="{09AEE2F4-A17F-491F-743E-CAFD3E9D34E3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Bildplatzhalter 30" descr="Ein Bild, das draußen, Person enthält.&#10;&#10;Automatisch generierte Beschreibung">
            <a:extLst>
              <a:ext uri="{FF2B5EF4-FFF2-40B4-BE49-F238E27FC236}">
                <a16:creationId xmlns:a16="http://schemas.microsoft.com/office/drawing/2014/main" id="{4A49B800-5466-0005-A21F-8329F53EFF21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Bildplatzhalter 34" descr="Ein Bild, das Zahnrad enthält.&#10;&#10;Automatisch generierte Beschreibung">
            <a:extLst>
              <a:ext uri="{FF2B5EF4-FFF2-40B4-BE49-F238E27FC236}">
                <a16:creationId xmlns:a16="http://schemas.microsoft.com/office/drawing/2014/main" id="{0695E242-4788-460A-79AD-D651BF601D66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ECB10669-E839-573E-A5DA-25E72A6251AA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143238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8">
            <a:extLst>
              <a:ext uri="{FF2B5EF4-FFF2-40B4-BE49-F238E27FC236}">
                <a16:creationId xmlns:a16="http://schemas.microsoft.com/office/drawing/2014/main" id="{F9C6D075-B127-A6DA-783B-7C40FA70928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VĪTŅU SAVIENOTĀJI UN ADAPTERI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245F066-BD9A-4152-9183-90F8C5BBBB0C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054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ildplatzhalter 30">
            <a:extLst>
              <a:ext uri="{FF2B5EF4-FFF2-40B4-BE49-F238E27FC236}">
                <a16:creationId xmlns:a16="http://schemas.microsoft.com/office/drawing/2014/main" id="{92E08B89-7EBC-6FBC-4D59-5F280F2CC65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4864" y="1619250"/>
            <a:ext cx="2701924" cy="2593181"/>
          </a:xfrm>
        </p:spPr>
      </p:pic>
      <p:pic>
        <p:nvPicPr>
          <p:cNvPr id="25" name="Bildplatzhalter 23" descr="Ein Bild, das Feuer, Hydrant, rot, Outdoorobjekt enthält.&#10;&#10;Automatisch generierte Beschreibung">
            <a:extLst>
              <a:ext uri="{FF2B5EF4-FFF2-40B4-BE49-F238E27FC236}">
                <a16:creationId xmlns:a16="http://schemas.microsoft.com/office/drawing/2014/main" id="{BB6B154C-9BE7-4863-8105-C6C52E18A49D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Bildplatzhalter 32">
            <a:extLst>
              <a:ext uri="{FF2B5EF4-FFF2-40B4-BE49-F238E27FC236}">
                <a16:creationId xmlns:a16="http://schemas.microsoft.com/office/drawing/2014/main" id="{7962EE88-CFD6-1C47-F4E9-0371A26E59C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1619250"/>
            <a:ext cx="2700336" cy="4324350"/>
          </a:xfr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Noplūdes neizraisoši savienojumi hidrauliskajiem pielietojumiem  </a:t>
            </a:r>
          </a:p>
          <a:p>
            <a:r>
              <a:rPr lang="lv-LV" dirty="0"/>
              <a:t>Griešanas gredzena savienojumi, konusveida (</a:t>
            </a:r>
            <a:r>
              <a:rPr lang="lv-LV" dirty="0" err="1"/>
              <a:t>flare</a:t>
            </a:r>
            <a:r>
              <a:rPr lang="lv-LV" dirty="0"/>
              <a:t>) savienojumi, metināti savienojumi un blīvējuma konusa vītņu savienojumi  </a:t>
            </a:r>
          </a:p>
          <a:p>
            <a:r>
              <a:rPr lang="lv-LV" dirty="0" err="1"/>
              <a:t>Banjo</a:t>
            </a:r>
            <a:r>
              <a:rPr lang="lv-LV" dirty="0"/>
              <a:t> un rotējošie savienojumi, savienotāji, reduktori, atbilstoši ISO 8434 (1.–6. daļa) un DIN 2353  </a:t>
            </a:r>
          </a:p>
          <a:p>
            <a:r>
              <a:rPr lang="lv-LV" dirty="0"/>
              <a:t>Savienojuma leņķi: 24°, 37°, 40°, 60°, 74°, vītnes BSPT, UNF, NPT, JIS, SAE  </a:t>
            </a:r>
          </a:p>
          <a:p>
            <a:r>
              <a:rPr lang="lv-LV" dirty="0"/>
              <a:t>Izgatavoti no tērauda, nerūsējošā tērauda, bez hroma VI, cinkoti, no misiņa  </a:t>
            </a:r>
          </a:p>
          <a:p>
            <a:r>
              <a:rPr lang="lv-LV" dirty="0"/>
              <a:t>DIN savienotāji, stiprinājumu sistēmas caurulēm, šļūtenēm, kabeļiem un citām komponentēm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</a:t>
            </a:r>
            <a:r>
              <a:rPr lang="lv-LV" dirty="0" err="1"/>
              <a:t>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AC0D365-2898-4EBB-B783-612EB6EF21C1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35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VĪTŅU SAVIENOTĀJI UN ADAPTERI</a:t>
            </a:r>
          </a:p>
        </p:txBody>
      </p:sp>
      <p:sp>
        <p:nvSpPr>
          <p:cNvPr id="6" name="Back-Button">
            <a:hlinkClick r:id="rId5" action="ppaction://hlinksldjump"/>
            <a:extLst>
              <a:ext uri="{FF2B5EF4-FFF2-40B4-BE49-F238E27FC236}">
                <a16:creationId xmlns:a16="http://schemas.microsoft.com/office/drawing/2014/main" id="{4EDFCC87-EEDA-6A96-7C7C-9A032987589E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84949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platzhalter 12">
            <a:extLst>
              <a:ext uri="{FF2B5EF4-FFF2-40B4-BE49-F238E27FC236}">
                <a16:creationId xmlns:a16="http://schemas.microsoft.com/office/drawing/2014/main" id="{0856A0EB-603E-4E8B-AE56-910A780968A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CAURUĻVADI</a:t>
            </a:r>
            <a:br>
              <a:rPr lang="en-GB" dirty="0"/>
            </a:b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B63BC50-5113-4DCC-8281-3C722E8EDB30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060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ildplatzhalter 35" descr="Ein Bild, das Maschine, Systemsteuerung enthält.&#10;&#10;Automatisch generierte Beschreibung">
            <a:extLst>
              <a:ext uri="{FF2B5EF4-FFF2-40B4-BE49-F238E27FC236}">
                <a16:creationId xmlns:a16="http://schemas.microsoft.com/office/drawing/2014/main" id="{BA386DC8-13E9-14F9-6850-163E4DEA63D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4864" y="1619250"/>
            <a:ext cx="2701924" cy="2593181"/>
          </a:xfrm>
        </p:spPr>
      </p:pic>
      <p:pic>
        <p:nvPicPr>
          <p:cNvPr id="23" name="Bildplatzhalter 22" descr="Ein Bild, das Person, draußen, Metall enthält.&#10;&#10;Automatisch generierte Beschreibung">
            <a:extLst>
              <a:ext uri="{FF2B5EF4-FFF2-40B4-BE49-F238E27FC236}">
                <a16:creationId xmlns:a16="http://schemas.microsoft.com/office/drawing/2014/main" id="{B59F60C8-3370-A772-5736-DDE955AD6B3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0" name="Bildplatzhalter 29" descr="Ein Bild, das Handkarren enthält.&#10;&#10;Automatisch generierte Beschreibung">
            <a:extLst>
              <a:ext uri="{FF2B5EF4-FFF2-40B4-BE49-F238E27FC236}">
                <a16:creationId xmlns:a16="http://schemas.microsoft.com/office/drawing/2014/main" id="{50B48EBD-ED5E-B793-BEDB-0D2F4EF0FBD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1619250"/>
            <a:ext cx="2700336" cy="4324350"/>
          </a:xfr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Precīzi cauruļvadi no melnā un cinkotā hidrauliskā tērauda, nerūsējošā tērauda, vara, </a:t>
            </a:r>
            <a:r>
              <a:rPr lang="lv-LV" dirty="0" err="1"/>
              <a:t>pulverkrāsoti</a:t>
            </a:r>
            <a:r>
              <a:rPr lang="lv-LV" dirty="0"/>
              <a:t> vai </a:t>
            </a:r>
            <a:r>
              <a:rPr lang="lv-LV" dirty="0" err="1"/>
              <a:t>Zistaplex</a:t>
            </a:r>
            <a:r>
              <a:rPr lang="lv-LV" dirty="0"/>
              <a:t> cauruļvadi  </a:t>
            </a:r>
          </a:p>
          <a:p>
            <a:r>
              <a:rPr lang="lv-LV" dirty="0"/>
              <a:t>Datu iegūšana no rasējumiem, ģeometriskajiem datiem, paraugu caurulēm vai mērījumi, izmantojot mērīšanas roku  </a:t>
            </a:r>
          </a:p>
          <a:p>
            <a:r>
              <a:rPr lang="lv-LV" dirty="0"/>
              <a:t>Pārvietojamas mēriekārtas mērījumu veikšanai prototipu izstrādes posmā tieši pie klienta  </a:t>
            </a:r>
          </a:p>
          <a:p>
            <a:r>
              <a:rPr lang="lv-LV" dirty="0" err="1"/>
              <a:t>Datorvadāmas</a:t>
            </a:r>
            <a:r>
              <a:rPr lang="lv-LV" dirty="0"/>
              <a:t> CNC liekšanas iekārtas augstai precizitātei un atkārtojamībai  </a:t>
            </a:r>
          </a:p>
          <a:p>
            <a:r>
              <a:rPr lang="lv-LV" dirty="0"/>
              <a:t>Visi standarta cauruļu galu apstrādes veidi, cauruļu savienošanas komponentes un blīvējumi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B83635D-EDD9-46A7-BBCE-292113EF2CAE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CAURUĻVADI</a:t>
            </a:r>
          </a:p>
        </p:txBody>
      </p:sp>
      <p:sp>
        <p:nvSpPr>
          <p:cNvPr id="6" name="Back-Button">
            <a:hlinkClick r:id="rId5" action="ppaction://hlinksldjump"/>
            <a:extLst>
              <a:ext uri="{FF2B5EF4-FFF2-40B4-BE49-F238E27FC236}">
                <a16:creationId xmlns:a16="http://schemas.microsoft.com/office/drawing/2014/main" id="{935087E8-D619-EDED-3A4D-786756D97AA2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85353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Bildplatzhalter 31" descr="Ein Bild, das drinnen, Metall, Maschine enthält.&#10;&#10;Automatisch generierte Beschreibung">
            <a:extLst>
              <a:ext uri="{FF2B5EF4-FFF2-40B4-BE49-F238E27FC236}">
                <a16:creationId xmlns:a16="http://schemas.microsoft.com/office/drawing/2014/main" id="{347E2D70-B92E-76D4-6158-1E39F06845E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2" name="Bildplatzhalter 28" descr="Ein Bild, das Maschine enthält.&#10;&#10;Automatisch generierte Beschreibung">
            <a:extLst>
              <a:ext uri="{FF2B5EF4-FFF2-40B4-BE49-F238E27FC236}">
                <a16:creationId xmlns:a16="http://schemas.microsoft.com/office/drawing/2014/main" id="{36AA3302-67B3-BB4C-DCC0-67BFDF11EC0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7" name="Bildplatzhalter 26" descr="Ein Bild, das Metall, Maschine, Systemsteuerung enthält.&#10;&#10;Automatisch generierte Beschreibung">
            <a:extLst>
              <a:ext uri="{FF2B5EF4-FFF2-40B4-BE49-F238E27FC236}">
                <a16:creationId xmlns:a16="http://schemas.microsoft.com/office/drawing/2014/main" id="{7F2D7F3D-8490-3DD4-A76F-A024269E447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/>
              <a:t>Precīzijas</a:t>
            </a:r>
            <a:r>
              <a:rPr lang="lv-LV" dirty="0"/>
              <a:t> caurules atbilstoši DIN 10305-4 – no melnā vai cinkotā hidrauliskā tērauda, nerūsējošā tērauda, misiņa, vara vai alumīnija  </a:t>
            </a:r>
          </a:p>
          <a:p>
            <a:r>
              <a:rPr lang="lv-LV" dirty="0"/>
              <a:t>Visas tirgū plaši izmantotās virsmas apstrādes un pārklājumi, piemēram, A3C, bez </a:t>
            </a:r>
            <a:r>
              <a:rPr lang="lv-LV" dirty="0" err="1"/>
              <a:t>CrVI</a:t>
            </a:r>
            <a:r>
              <a:rPr lang="lv-LV" dirty="0"/>
              <a:t>, </a:t>
            </a:r>
            <a:r>
              <a:rPr lang="lv-LV" dirty="0" err="1"/>
              <a:t>Zistaplex</a:t>
            </a:r>
            <a:r>
              <a:rPr lang="lv-LV" dirty="0"/>
              <a:t> u. c.  </a:t>
            </a:r>
          </a:p>
          <a:p>
            <a:r>
              <a:rPr lang="lv-LV" dirty="0"/>
              <a:t>Visu veidu cauruļvadi, kas paredzēti kustību kompensēšanai, spēku pārvadei, nostiprināšanai vai balstīšanai, tostarp:  </a:t>
            </a:r>
          </a:p>
          <a:p>
            <a:pPr marL="0" indent="0">
              <a:buNone/>
            </a:pPr>
            <a:r>
              <a:rPr lang="lv-LV" dirty="0"/>
              <a:t>  – Padeves līnijas vārstiem, sūkņiem un vadības blokiem  </a:t>
            </a:r>
          </a:p>
          <a:p>
            <a:pPr marL="0" indent="0">
              <a:buNone/>
            </a:pPr>
            <a:r>
              <a:rPr lang="lv-LV" dirty="0"/>
              <a:t>  – Eļļošanas, filtrācijas, dzesēšanas, gaisa kondicionēšanas un apkures līnijas  </a:t>
            </a:r>
          </a:p>
          <a:p>
            <a:pPr marL="0" indent="0">
              <a:buNone/>
            </a:pPr>
            <a:r>
              <a:rPr lang="lv-LV" dirty="0"/>
              <a:t>  – Vadības, bremžu un degvielas līnijas  </a:t>
            </a:r>
          </a:p>
          <a:p>
            <a:pPr marL="0" indent="0">
              <a:buNone/>
            </a:pPr>
            <a:r>
              <a:rPr lang="lv-LV" dirty="0"/>
              <a:t>  – Margu caurules, stiprinājumi un balsteņi apaļā vai taisnstūrveida šķērsgriezumā, arī liekti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FB6AA0-0994-4431-8F8B-B3692A1048E3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38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CAURUĻVADI</a:t>
            </a:r>
          </a:p>
        </p:txBody>
      </p:sp>
      <p:sp>
        <p:nvSpPr>
          <p:cNvPr id="6" name="Back-Button">
            <a:hlinkClick r:id="rId5" action="ppaction://hlinksldjump"/>
            <a:extLst>
              <a:ext uri="{FF2B5EF4-FFF2-40B4-BE49-F238E27FC236}">
                <a16:creationId xmlns:a16="http://schemas.microsoft.com/office/drawing/2014/main" id="{2D38F033-48A5-445B-3A78-2A777F0A7E8C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06033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platzhalter 23" descr="Ein Bild, das Maschine enthält.&#10;&#10;Automatisch generierte Beschreibung">
            <a:extLst>
              <a:ext uri="{FF2B5EF4-FFF2-40B4-BE49-F238E27FC236}">
                <a16:creationId xmlns:a16="http://schemas.microsoft.com/office/drawing/2014/main" id="{87A40893-C3CB-B539-E3FB-1E5BED0D2AD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8" name="Bildplatzhalter 27" descr="Ein Bild, das rot, Maschine enthält.&#10;&#10;Automatisch generierte Beschreibung">
            <a:extLst>
              <a:ext uri="{FF2B5EF4-FFF2-40B4-BE49-F238E27FC236}">
                <a16:creationId xmlns:a16="http://schemas.microsoft.com/office/drawing/2014/main" id="{2DFFC0BF-60EB-C81D-3486-4CCC95131E7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6" name="Bildplatzhalter 25">
            <a:extLst>
              <a:ext uri="{FF2B5EF4-FFF2-40B4-BE49-F238E27FC236}">
                <a16:creationId xmlns:a16="http://schemas.microsoft.com/office/drawing/2014/main" id="{DFA7A4AA-EA01-16AF-A3AF-102FE652CE1B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Hidrauliskās caurules iespējams liekt ar salīdzinoši maziem liekuma rādiusiem, un tās ir pieejamas ar dažādiem virsmas apstrādes veidiem  </a:t>
            </a:r>
          </a:p>
          <a:p>
            <a:r>
              <a:rPr lang="lv-LV" dirty="0"/>
              <a:t>Cinkotas, gruntētas, </a:t>
            </a:r>
            <a:r>
              <a:rPr lang="lv-LV" dirty="0" err="1"/>
              <a:t>fosfatētas</a:t>
            </a:r>
            <a:r>
              <a:rPr lang="lv-LV" dirty="0"/>
              <a:t>, ar organiskajiem vai krāsas pārklājumiem  </a:t>
            </a:r>
          </a:p>
          <a:p>
            <a:r>
              <a:rPr lang="lv-LV" dirty="0"/>
              <a:t>HANSA-FLEX ir daudzu gadu pieredze cauruļu liekšanā, formēšanā, uzbiezināšanā (</a:t>
            </a:r>
            <a:r>
              <a:rPr lang="lv-LV" dirty="0" err="1"/>
              <a:t>swaging</a:t>
            </a:r>
            <a:r>
              <a:rPr lang="lv-LV" dirty="0"/>
              <a:t>), velmēšanā, paplašināšanā, sašaurināšanā, rievu veidošanā un atloku izveidē no tērauda, nerūsējošā tērauda, vara un alumīnija caurulēm  </a:t>
            </a:r>
          </a:p>
          <a:p>
            <a:r>
              <a:rPr lang="lv-LV" dirty="0"/>
              <a:t>Mūsu ražošanas struktūrvienībās iespējams izgatavot caurules ar ārējo diametru no 4 līdz 101,6 mm un garumu līdz 6000 mm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C2D9DF1-9E3A-49AC-A145-361F2C2673E9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39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IZMĒRAM IZGATAVOTAS LIEKTAS CAURULES</a:t>
            </a:r>
          </a:p>
        </p:txBody>
      </p:sp>
      <p:sp>
        <p:nvSpPr>
          <p:cNvPr id="6" name="Back-Button">
            <a:hlinkClick r:id="rId5" action="ppaction://hlinksldjump"/>
            <a:extLst>
              <a:ext uri="{FF2B5EF4-FFF2-40B4-BE49-F238E27FC236}">
                <a16:creationId xmlns:a16="http://schemas.microsoft.com/office/drawing/2014/main" id="{6662A502-EBB9-F07E-EA55-C8F23E1EBA5E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412945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Vienreizēji</a:t>
            </a:r>
            <a:r>
              <a:rPr lang="en-GB" dirty="0"/>
              <a:t> </a:t>
            </a:r>
            <a:r>
              <a:rPr lang="en-GB" dirty="0" err="1"/>
              <a:t>izstrādājumi</a:t>
            </a:r>
            <a:r>
              <a:rPr lang="en-GB" dirty="0"/>
              <a:t>, </a:t>
            </a:r>
            <a:r>
              <a:rPr lang="en-GB" dirty="0" err="1"/>
              <a:t>sērijveida</a:t>
            </a:r>
            <a:r>
              <a:rPr lang="en-GB" dirty="0"/>
              <a:t> </a:t>
            </a:r>
            <a:r>
              <a:rPr lang="en-GB" dirty="0" err="1"/>
              <a:t>ražošana</a:t>
            </a:r>
            <a:r>
              <a:rPr lang="en-GB" dirty="0"/>
              <a:t> </a:t>
            </a:r>
            <a:r>
              <a:rPr lang="en-GB" dirty="0" err="1"/>
              <a:t>vai</a:t>
            </a:r>
            <a:r>
              <a:rPr lang="en-GB" dirty="0"/>
              <a:t> </a:t>
            </a:r>
            <a:r>
              <a:rPr lang="en-GB" dirty="0" err="1"/>
              <a:t>pilnībā</a:t>
            </a:r>
            <a:r>
              <a:rPr lang="en-GB" dirty="0"/>
              <a:t> </a:t>
            </a:r>
            <a:r>
              <a:rPr lang="en-GB" dirty="0" err="1"/>
              <a:t>samontēti</a:t>
            </a:r>
            <a:r>
              <a:rPr lang="en-GB" dirty="0"/>
              <a:t> </a:t>
            </a:r>
            <a:r>
              <a:rPr lang="en-GB" dirty="0" err="1"/>
              <a:t>mezgli</a:t>
            </a:r>
            <a:r>
              <a:rPr lang="en-GB" dirty="0"/>
              <a:t>  </a:t>
            </a:r>
          </a:p>
          <a:p>
            <a:r>
              <a:rPr lang="en-GB" dirty="0" err="1"/>
              <a:t>Sertificēta</a:t>
            </a:r>
            <a:r>
              <a:rPr lang="en-GB" dirty="0"/>
              <a:t> </a:t>
            </a:r>
            <a:r>
              <a:rPr lang="en-GB" dirty="0" err="1"/>
              <a:t>specializētā</a:t>
            </a:r>
            <a:r>
              <a:rPr lang="en-GB" dirty="0"/>
              <a:t> </a:t>
            </a:r>
            <a:r>
              <a:rPr lang="en-GB" dirty="0" err="1"/>
              <a:t>metināšanas</a:t>
            </a:r>
            <a:r>
              <a:rPr lang="en-GB" dirty="0"/>
              <a:t> ražotne </a:t>
            </a:r>
            <a:r>
              <a:rPr lang="en-GB" dirty="0" err="1"/>
              <a:t>nemainīgi</a:t>
            </a:r>
            <a:r>
              <a:rPr lang="en-GB" dirty="0"/>
              <a:t> </a:t>
            </a:r>
            <a:r>
              <a:rPr lang="en-GB" dirty="0" err="1"/>
              <a:t>augstas</a:t>
            </a:r>
            <a:r>
              <a:rPr lang="en-GB" dirty="0"/>
              <a:t> </a:t>
            </a:r>
            <a:r>
              <a:rPr lang="en-GB" dirty="0" err="1"/>
              <a:t>kvalitātes</a:t>
            </a:r>
            <a:r>
              <a:rPr lang="en-GB" dirty="0"/>
              <a:t> </a:t>
            </a:r>
            <a:r>
              <a:rPr lang="en-GB" dirty="0" err="1"/>
              <a:t>nodrošināšanai</a:t>
            </a:r>
            <a:r>
              <a:rPr lang="en-GB" dirty="0"/>
              <a:t> (GSI, DIN EN 15085-2, EN 287-1)  </a:t>
            </a:r>
          </a:p>
          <a:p>
            <a:r>
              <a:rPr lang="en-GB" dirty="0" err="1"/>
              <a:t>Orbitālās</a:t>
            </a:r>
            <a:r>
              <a:rPr lang="en-GB" dirty="0"/>
              <a:t> </a:t>
            </a:r>
            <a:r>
              <a:rPr lang="en-GB" dirty="0" err="1"/>
              <a:t>metināšanas</a:t>
            </a:r>
            <a:r>
              <a:rPr lang="en-GB" dirty="0"/>
              <a:t> </a:t>
            </a:r>
            <a:r>
              <a:rPr lang="en-GB" dirty="0" err="1"/>
              <a:t>iekārtas</a:t>
            </a:r>
            <a:r>
              <a:rPr lang="en-GB" dirty="0"/>
              <a:t> </a:t>
            </a:r>
            <a:r>
              <a:rPr lang="en-GB" dirty="0" err="1"/>
              <a:t>vienmērīgi</a:t>
            </a:r>
            <a:r>
              <a:rPr lang="en-GB" dirty="0"/>
              <a:t> </a:t>
            </a:r>
            <a:r>
              <a:rPr lang="en-GB" dirty="0" err="1"/>
              <a:t>augstai</a:t>
            </a:r>
            <a:r>
              <a:rPr lang="en-GB" dirty="0"/>
              <a:t> un </a:t>
            </a:r>
            <a:r>
              <a:rPr lang="en-GB" dirty="0" err="1"/>
              <a:t>atkārtojamai</a:t>
            </a:r>
            <a:r>
              <a:rPr lang="en-GB" dirty="0"/>
              <a:t> </a:t>
            </a:r>
            <a:r>
              <a:rPr lang="en-GB" dirty="0" err="1"/>
              <a:t>metinājuma</a:t>
            </a:r>
            <a:r>
              <a:rPr lang="en-GB" dirty="0"/>
              <a:t> </a:t>
            </a:r>
            <a:r>
              <a:rPr lang="en-GB" dirty="0" err="1"/>
              <a:t>kvalitātei</a:t>
            </a:r>
            <a:r>
              <a:rPr lang="en-GB" dirty="0"/>
              <a:t>  </a:t>
            </a:r>
          </a:p>
          <a:p>
            <a:r>
              <a:rPr lang="en-GB" dirty="0" err="1"/>
              <a:t>Nepārtrauktas</a:t>
            </a:r>
            <a:r>
              <a:rPr lang="en-GB" dirty="0"/>
              <a:t> </a:t>
            </a:r>
            <a:r>
              <a:rPr lang="en-GB" dirty="0" err="1"/>
              <a:t>darbības</a:t>
            </a:r>
            <a:r>
              <a:rPr lang="en-GB" dirty="0"/>
              <a:t> </a:t>
            </a:r>
            <a:r>
              <a:rPr lang="en-GB" dirty="0" err="1"/>
              <a:t>lodēšanas</a:t>
            </a:r>
            <a:r>
              <a:rPr lang="en-GB" dirty="0"/>
              <a:t> </a:t>
            </a:r>
            <a:r>
              <a:rPr lang="en-GB" dirty="0" err="1"/>
              <a:t>krāsns</a:t>
            </a:r>
            <a:r>
              <a:rPr lang="en-GB" dirty="0"/>
              <a:t> </a:t>
            </a:r>
            <a:r>
              <a:rPr lang="en-GB" dirty="0" err="1"/>
              <a:t>cietajai</a:t>
            </a:r>
            <a:r>
              <a:rPr lang="en-GB" dirty="0"/>
              <a:t> un </a:t>
            </a:r>
            <a:r>
              <a:rPr lang="en-GB" dirty="0" err="1"/>
              <a:t>augsttemperatūras</a:t>
            </a:r>
            <a:r>
              <a:rPr lang="en-GB" dirty="0"/>
              <a:t> </a:t>
            </a:r>
            <a:r>
              <a:rPr lang="en-GB" dirty="0" err="1"/>
              <a:t>lodēšanai</a:t>
            </a:r>
            <a:r>
              <a:rPr lang="en-GB" dirty="0"/>
              <a:t> </a:t>
            </a:r>
            <a:r>
              <a:rPr lang="en-GB" dirty="0" err="1"/>
              <a:t>aizsarggāzes</a:t>
            </a:r>
            <a:r>
              <a:rPr lang="en-GB" dirty="0"/>
              <a:t> </a:t>
            </a:r>
            <a:r>
              <a:rPr lang="en-GB" dirty="0" err="1"/>
              <a:t>vidē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trim </a:t>
            </a:r>
            <a:r>
              <a:rPr lang="en-GB" dirty="0" err="1"/>
              <a:t>kontrolētām</a:t>
            </a:r>
            <a:r>
              <a:rPr lang="en-GB" dirty="0"/>
              <a:t> </a:t>
            </a:r>
            <a:r>
              <a:rPr lang="en-GB" dirty="0" err="1"/>
              <a:t>zonām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25B62AB-52DA-4949-9E05-CB722B365599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40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CAURUĻVADI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pic>
        <p:nvPicPr>
          <p:cNvPr id="24" name="Bildplatzhalter 23" descr="Ein Bild, das Metall, Maschine, Systemsteuerung enthält.&#10;&#10;Automatisch generierte Beschreibung">
            <a:extLst>
              <a:ext uri="{FF2B5EF4-FFF2-40B4-BE49-F238E27FC236}">
                <a16:creationId xmlns:a16="http://schemas.microsoft.com/office/drawing/2014/main" id="{B07A565F-0A26-164F-A53F-AB6947C7C2E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164" y="1619250"/>
            <a:ext cx="5508624" cy="2592000"/>
          </a:xfrm>
        </p:spPr>
      </p:pic>
      <p:pic>
        <p:nvPicPr>
          <p:cNvPr id="31" name="Bildplatzhalter 30" descr="Ein Bild, das drinnen, Boden enthält.&#10;&#10;Automatisch generierte Beschreibung">
            <a:extLst>
              <a:ext uri="{FF2B5EF4-FFF2-40B4-BE49-F238E27FC236}">
                <a16:creationId xmlns:a16="http://schemas.microsoft.com/office/drawing/2014/main" id="{DF1C1CA8-FB29-C728-48A3-3B8582A8335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4323600"/>
            <a:ext cx="3170236" cy="1620000"/>
          </a:xfrm>
        </p:spPr>
      </p:pic>
      <p:sp>
        <p:nvSpPr>
          <p:cNvPr id="6" name="Back-Button">
            <a:hlinkClick r:id="rId4" action="ppaction://hlinksldjump"/>
            <a:extLst>
              <a:ext uri="{FF2B5EF4-FFF2-40B4-BE49-F238E27FC236}">
                <a16:creationId xmlns:a16="http://schemas.microsoft.com/office/drawing/2014/main" id="{E66E8BD0-82AC-24F2-EC6E-751B9712D85B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3" name="Bildplatzhalter 12" descr="Ein Bild, das rot, Platane Flugzeug Hobel, Im Haus, Motor enthält.&#10;&#10;Automatisch generierte Beschreibung">
            <a:extLst>
              <a:ext uri="{FF2B5EF4-FFF2-40B4-BE49-F238E27FC236}">
                <a16:creationId xmlns:a16="http://schemas.microsoft.com/office/drawing/2014/main" id="{BAC85D11-8BC3-40FB-B797-CF1F03E3CD7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15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12">
            <a:extLst>
              <a:ext uri="{FF2B5EF4-FFF2-40B4-BE49-F238E27FC236}">
                <a16:creationId xmlns:a16="http://schemas.microsoft.com/office/drawing/2014/main" id="{1AAD59FB-F5C8-9496-0E4D-A0A5410507F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358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Speciālie veidgabali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C7337A4-A723-4193-BABE-97A32F3DD4BE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41</a:t>
            </a:fld>
            <a:endParaRPr lang="de-DE"/>
          </a:p>
        </p:txBody>
      </p:sp>
      <p:sp>
        <p:nvSpPr>
          <p:cNvPr id="2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63068A61-471F-7F48-97C6-A7442010E0C6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83090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0"/>
            <a:ext cx="5043488" cy="4324350"/>
          </a:xfrm>
        </p:spPr>
        <p:txBody>
          <a:bodyPr/>
          <a:lstStyle/>
          <a:p>
            <a:r>
              <a:rPr lang="lv-LV" dirty="0"/>
              <a:t>Speciālu cauruļu un īpašu savienojumu izgatavošana atbilstoši klienta individuālajām prasībām  </a:t>
            </a:r>
          </a:p>
          <a:p>
            <a:r>
              <a:rPr lang="lv-LV" dirty="0"/>
              <a:t>Daudzkārtīgi liekti šļūteņu savienojumi, brīvi formēti adapteri un vītņotie savienojumi ar plašu vītņu klāstu, kā arī sarežģīti kolektori un sadales bloki  </a:t>
            </a:r>
          </a:p>
          <a:p>
            <a:r>
              <a:rPr lang="lv-LV" dirty="0"/>
              <a:t>Speciāli vītņotie savienojumi cauruļvadu izvietojuma optimizēšanai, konstrukcijas risinājumu uzlabošanai vai noplūžu samazināšanai  </a:t>
            </a:r>
          </a:p>
          <a:p>
            <a:r>
              <a:rPr lang="lv-LV" dirty="0"/>
              <a:t>Kā aizvietotāji standarta izstrādājumiem – detaļu klāsta samazināšanai un ar to saistīto izmaksu optimizācijai  </a:t>
            </a:r>
          </a:p>
          <a:p>
            <a:r>
              <a:rPr lang="lv-LV" dirty="0"/>
              <a:t>Prototipu izgatavošana, kā arī mazu un lielu sēriju ražošana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58BDC51-14E7-436A-B74D-84A23AE13D1A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42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SPECIĀLIE SAVIENOJUMI</a:t>
            </a:r>
            <a:endParaRPr lang="en-GB" dirty="0"/>
          </a:p>
        </p:txBody>
      </p:sp>
      <p:pic>
        <p:nvPicPr>
          <p:cNvPr id="27" name="Bildplatzhalter 26" descr="Ein Bild, das drinnen, Person enthält.&#10;&#10;Automatisch generierte Beschreibung">
            <a:extLst>
              <a:ext uri="{FF2B5EF4-FFF2-40B4-BE49-F238E27FC236}">
                <a16:creationId xmlns:a16="http://schemas.microsoft.com/office/drawing/2014/main" id="{0E5F0A77-5532-E8D6-F579-3D6B92A08C1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Bildplatzhalter 35">
            <a:extLst>
              <a:ext uri="{FF2B5EF4-FFF2-40B4-BE49-F238E27FC236}">
                <a16:creationId xmlns:a16="http://schemas.microsoft.com/office/drawing/2014/main" id="{0134C073-BB0D-7DDD-639B-888E4381E78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Bildplatzhalter 30" descr="Ein Bild, das Tisch, Person, drinnen enthält.&#10;&#10;Automatisch generierte Beschreibung">
            <a:extLst>
              <a:ext uri="{FF2B5EF4-FFF2-40B4-BE49-F238E27FC236}">
                <a16:creationId xmlns:a16="http://schemas.microsoft.com/office/drawing/2014/main" id="{CFBD696C-CE60-2954-63A2-956C9FBBC895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Bildplatzhalter 28">
            <a:extLst>
              <a:ext uri="{FF2B5EF4-FFF2-40B4-BE49-F238E27FC236}">
                <a16:creationId xmlns:a16="http://schemas.microsoft.com/office/drawing/2014/main" id="{384E4AB3-464C-2CC5-4B29-6ECEF4F604E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BAB14AFE-22D0-408D-E28D-2AADCE0BDFC6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15303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ildplatzhalter 25" descr="Ein Bild, das rot, drinnen enthält.&#10;&#10;Automatisch generierte Beschreibung">
            <a:extLst>
              <a:ext uri="{FF2B5EF4-FFF2-40B4-BE49-F238E27FC236}">
                <a16:creationId xmlns:a16="http://schemas.microsoft.com/office/drawing/2014/main" id="{A23FB538-45D4-96EF-52A2-2DAC8D19E13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8" name="Bildplatzhalter 27" descr="Ein Bild, das Text, drinnen enthält.&#10;&#10;Automatisch generierte Beschreibung">
            <a:extLst>
              <a:ext uri="{FF2B5EF4-FFF2-40B4-BE49-F238E27FC236}">
                <a16:creationId xmlns:a16="http://schemas.microsoft.com/office/drawing/2014/main" id="{F5D1C9D0-07C5-161E-F565-4EC87A321C0B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4" name="Bildplatzhalter 23" descr="Ein Bild, das drinnen, Zähler, mehrere enthält.&#10;&#10;Automatisch generierte Beschreibung">
            <a:extLst>
              <a:ext uri="{FF2B5EF4-FFF2-40B4-BE49-F238E27FC236}">
                <a16:creationId xmlns:a16="http://schemas.microsoft.com/office/drawing/2014/main" id="{40344BF8-3CA0-2D2D-8640-F1EBA1FA47C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1619250"/>
            <a:ext cx="2700336" cy="4324350"/>
          </a:xfr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Datu iegūšana no rasējumiem, ģeometriskajiem datiem, </a:t>
            </a:r>
            <a:r>
              <a:rPr lang="lv-LV" dirty="0" err="1"/>
              <a:t>paraugcaurulēm</a:t>
            </a:r>
            <a:r>
              <a:rPr lang="lv-LV" dirty="0"/>
              <a:t> vai </a:t>
            </a:r>
            <a:r>
              <a:rPr lang="lv-LV" dirty="0" err="1"/>
              <a:t>bezkontakta</a:t>
            </a:r>
            <a:r>
              <a:rPr lang="lv-LV" dirty="0"/>
              <a:t> mērījumiem  </a:t>
            </a:r>
          </a:p>
          <a:p>
            <a:r>
              <a:rPr lang="lv-LV" dirty="0"/>
              <a:t>Pārnēsājami lāzeri ģeometrisko detaļu mērīšanai tieši klienta objektā  </a:t>
            </a:r>
          </a:p>
          <a:p>
            <a:r>
              <a:rPr lang="lv-LV" dirty="0"/>
              <a:t>Sertificēta specializētā metināšanas ražotne nemainīgi augstas kvalitātes nodrošināšanai (GSI, DIN EN 15085-2, EN 287-1)  </a:t>
            </a:r>
          </a:p>
          <a:p>
            <a:r>
              <a:rPr lang="lv-LV" dirty="0"/>
              <a:t>Orbitālās metināšanas iekārtas stabilai un atkārtojamai metinājuma kvalitātei  </a:t>
            </a:r>
          </a:p>
          <a:p>
            <a:r>
              <a:rPr lang="lv-LV" dirty="0"/>
              <a:t>Nepārtrauktas darbības lodēšanas krāsns cietajai un </a:t>
            </a:r>
            <a:r>
              <a:rPr lang="lv-LV" dirty="0" err="1"/>
              <a:t>augsttemperatūras</a:t>
            </a:r>
            <a:r>
              <a:rPr lang="lv-LV" dirty="0"/>
              <a:t> lodēšanai </a:t>
            </a:r>
            <a:r>
              <a:rPr lang="lv-LV" dirty="0" err="1"/>
              <a:t>aizsarggāzes</a:t>
            </a:r>
            <a:r>
              <a:rPr lang="lv-LV" dirty="0"/>
              <a:t> vidē (garums 16 m, 1 130 °C, aptuveni 100 kg/h)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BCE676F-1A8C-4920-88B6-2AEBA97EB79D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43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SPECIĀLIE SAVIENOJUMI</a:t>
            </a:r>
          </a:p>
        </p:txBody>
      </p:sp>
      <p:sp>
        <p:nvSpPr>
          <p:cNvPr id="6" name="Back-Button">
            <a:hlinkClick r:id="rId5" action="ppaction://hlinksldjump"/>
            <a:extLst>
              <a:ext uri="{FF2B5EF4-FFF2-40B4-BE49-F238E27FC236}">
                <a16:creationId xmlns:a16="http://schemas.microsoft.com/office/drawing/2014/main" id="{B04DC537-0C5A-0ACC-BB07-252CAE733354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103891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12">
            <a:extLst>
              <a:ext uri="{FF2B5EF4-FFF2-40B4-BE49-F238E27FC236}">
                <a16:creationId xmlns:a16="http://schemas.microsoft.com/office/drawing/2014/main" id="{BEC2C5C1-178B-B2D9-1185-AE0B8D8DE32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Hidrauliskie 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2E8D7F76-0D8E-4CA9-A3EE-BE549C10D7FA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43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1"/>
            <a:ext cx="5043488" cy="4623330"/>
          </a:xfrm>
        </p:spPr>
        <p:txBody>
          <a:bodyPr/>
          <a:lstStyle/>
          <a:p>
            <a:r>
              <a:rPr lang="lv-LV" dirty="0"/>
              <a:t>Hidraulisko cilindru remonts un izgatavošana gandrīz jebkuram uzstādītajam garumam un konstrukcijai  </a:t>
            </a:r>
          </a:p>
          <a:p>
            <a:r>
              <a:rPr lang="lv-LV" dirty="0"/>
              <a:t>Vienkāršas vai </a:t>
            </a:r>
            <a:r>
              <a:rPr lang="lv-LV" dirty="0" err="1"/>
              <a:t>dubultdarbības</a:t>
            </a:r>
            <a:r>
              <a:rPr lang="lv-LV" dirty="0"/>
              <a:t> cilindri, teleskopiskie cilindri  </a:t>
            </a:r>
          </a:p>
          <a:p>
            <a:r>
              <a:rPr lang="lv-LV" dirty="0"/>
              <a:t>Cilindri ar gājiena mērīšanas sistēmu, gala pozīciju amortizāciju vai integrētu vārstu tehnoloģiju  </a:t>
            </a:r>
          </a:p>
          <a:p>
            <a:r>
              <a:rPr lang="lv-LV" dirty="0"/>
              <a:t>Speciālu risinājumu izstrāde, izmantojot 3D projektēšanas programmatūru  </a:t>
            </a:r>
          </a:p>
          <a:p>
            <a:r>
              <a:rPr lang="lv-LV" dirty="0"/>
              <a:t>Vienreizēju izstrādājumu vai sērijveida ražošana  </a:t>
            </a:r>
          </a:p>
          <a:p>
            <a:r>
              <a:rPr lang="lv-LV" dirty="0"/>
              <a:t>Īsi piegādes termiņi un ātra pieejamība </a:t>
            </a:r>
            <a:r>
              <a:rPr lang="en-GB" dirty="0"/>
              <a:t> </a:t>
            </a:r>
          </a:p>
          <a:p>
            <a:endParaRPr lang="de-DE" dirty="0"/>
          </a:p>
          <a:p>
            <a:r>
              <a:rPr lang="en-GB" dirty="0" err="1"/>
              <a:t>Skatīt</a:t>
            </a:r>
            <a:r>
              <a:rPr lang="en-GB" dirty="0"/>
              <a:t>: </a:t>
            </a:r>
            <a:r>
              <a:rPr lang="lv-LV" dirty="0">
                <a:hlinkClick r:id="rId2" action="ppaction://hlinksldjump"/>
              </a:rPr>
              <a:t>Blīvējumu Tehnoloģijas</a:t>
            </a:r>
            <a:endParaRPr lang="en-GB" dirty="0">
              <a:hlinkClick r:id="rId2" action="ppaction://hlinksldjump"/>
            </a:endParaRPr>
          </a:p>
          <a:p>
            <a:r>
              <a:rPr lang="en-GB" dirty="0" err="1"/>
              <a:t>Skatīt</a:t>
            </a:r>
            <a:r>
              <a:rPr lang="en-GB" dirty="0"/>
              <a:t>: </a:t>
            </a:r>
            <a:r>
              <a:rPr lang="en-GB" dirty="0">
                <a:hlinkClick r:id="rId3" action="ppaction://hlinksldjump"/>
              </a:rPr>
              <a:t>Cilindru </a:t>
            </a:r>
            <a:r>
              <a:rPr lang="lv-LV" dirty="0">
                <a:hlinkClick r:id="rId3" action="ppaction://hlinksldjump"/>
              </a:rPr>
              <a:t>R</a:t>
            </a:r>
            <a:r>
              <a:rPr lang="en-GB" dirty="0" err="1">
                <a:hlinkClick r:id="rId3" action="ppaction://hlinksldjump"/>
              </a:rPr>
              <a:t>emonts</a:t>
            </a:r>
            <a:endParaRPr lang="en-GB" dirty="0">
              <a:hlinkClick r:id="rId3" action="ppaction://hlinksldjump"/>
            </a:endParaRP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B27B0D0-CADD-4DBA-86D3-7343B78CD32D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45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HIDRAULISKIE CILINDRI</a:t>
            </a:r>
          </a:p>
        </p:txBody>
      </p:sp>
      <p:pic>
        <p:nvPicPr>
          <p:cNvPr id="24" name="Bildplatzhalter 23" descr="Ein Bild, das Text, drinnen enthält.&#10;&#10;Automatisch generierte Beschreibung">
            <a:extLst>
              <a:ext uri="{FF2B5EF4-FFF2-40B4-BE49-F238E27FC236}">
                <a16:creationId xmlns:a16="http://schemas.microsoft.com/office/drawing/2014/main" id="{A32E2032-6E1D-C6A9-F995-6CD8C3F1253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164" y="1619250"/>
            <a:ext cx="5508624" cy="2592000"/>
          </a:xfrm>
        </p:spPr>
      </p:pic>
      <p:pic>
        <p:nvPicPr>
          <p:cNvPr id="12" name="Bildplatzhalter 11" descr="Ein Bild, das drinnen, zugemüllt, Zahnrad enthält.&#10;&#10;Automatisch generierte Beschreibung">
            <a:extLst>
              <a:ext uri="{FF2B5EF4-FFF2-40B4-BE49-F238E27FC236}">
                <a16:creationId xmlns:a16="http://schemas.microsoft.com/office/drawing/2014/main" id="{C9D71D70-A8E8-CABD-34FD-72896799407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1E35005C-C3E4-18AD-4E54-DCFB18DEA5D0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1" name="Bildplatzhalter 10" descr="Ein Bild, das Im Haus, Fräsmaschine enthält.&#10;&#10;Automatisch generierte Beschreibung">
            <a:extLst>
              <a:ext uri="{FF2B5EF4-FFF2-40B4-BE49-F238E27FC236}">
                <a16:creationId xmlns:a16="http://schemas.microsoft.com/office/drawing/2014/main" id="{C41E74A7-3D32-4EFD-2B0C-E17CE852AD4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342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0221B158-BD54-6210-1538-760CD702466D}"/>
              </a:ext>
            </a:extLst>
          </p:cNvPr>
          <p:cNvSpPr/>
          <p:nvPr/>
        </p:nvSpPr>
        <p:spPr>
          <a:xfrm>
            <a:off x="9451497" y="0"/>
            <a:ext cx="2740503" cy="825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pic>
        <p:nvPicPr>
          <p:cNvPr id="11" name="Bildplatzhalter 2">
            <a:extLst>
              <a:ext uri="{FF2B5EF4-FFF2-40B4-BE49-F238E27FC236}">
                <a16:creationId xmlns:a16="http://schemas.microsoft.com/office/drawing/2014/main" id="{A08EA9B3-6A0F-0C0A-B47C-426361AA6B2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0" y="0"/>
            <a:ext cx="12192358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Blīvējumu tehnoloģijas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7BEE2D6-1337-4F5D-9435-A8E33AAB12AD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02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Pieejami vairāk nekā 11 000 standarta blīvējumu pēc pieprasījuma  </a:t>
            </a:r>
          </a:p>
          <a:p>
            <a:r>
              <a:rPr lang="lv-LV" dirty="0"/>
              <a:t>No virzuļa stieņa blīvējumiem līdz virzuļa blīvējumiem, no atloku blīvējumiem līdz plakanajiem blīvējumiem  </a:t>
            </a:r>
          </a:p>
          <a:p>
            <a:r>
              <a:rPr lang="lv-LV" dirty="0"/>
              <a:t>Mūsu produktu klāstā ietilpst alumīnija un vara blīvgredzeni, O-gredzeni, USIT blīvgredzeni, </a:t>
            </a:r>
            <a:r>
              <a:rPr lang="lv-LV" dirty="0" err="1"/>
              <a:t>vadgredzeni</a:t>
            </a:r>
            <a:r>
              <a:rPr lang="lv-LV" dirty="0"/>
              <a:t>, U-gredzeni, atbalsta gredzeni un putekļu (tīrītāj-) blīvējumi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6AC4B8-F1EB-4665-BA1C-25294AE3EA20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47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Blīvējumu tehnoloģijas</a:t>
            </a:r>
            <a:endParaRPr lang="en-GB" dirty="0"/>
          </a:p>
        </p:txBody>
      </p:sp>
      <p:pic>
        <p:nvPicPr>
          <p:cNvPr id="28" name="Bildplatzhalter 27" descr="Ein Bild, das Schutzbrille enthält.&#10;&#10;Automatisch generierte Beschreibung">
            <a:extLst>
              <a:ext uri="{FF2B5EF4-FFF2-40B4-BE49-F238E27FC236}">
                <a16:creationId xmlns:a16="http://schemas.microsoft.com/office/drawing/2014/main" id="{27E6C60F-F39B-02D5-C2EE-ECBAC8A1E91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Bildplatzhalter 12" descr="Ein Bild, das Lagerhaus, Handkarren enthält.&#10;&#10;Automatisch generierte Beschreibung">
            <a:extLst>
              <a:ext uri="{FF2B5EF4-FFF2-40B4-BE49-F238E27FC236}">
                <a16:creationId xmlns:a16="http://schemas.microsoft.com/office/drawing/2014/main" id="{8E735A83-9755-0FDF-BB81-ADAE89365CEE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6" name="Bildplatzhalter 22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1BE54A15-327B-BD71-4829-EAABC073437C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Bildplatzhalter 9" descr="Ein Bild, das drinnen, Mikrofon enthält.&#10;&#10;Automatisch generierte Beschreibung">
            <a:extLst>
              <a:ext uri="{FF2B5EF4-FFF2-40B4-BE49-F238E27FC236}">
                <a16:creationId xmlns:a16="http://schemas.microsoft.com/office/drawing/2014/main" id="{8A866551-9DB7-D385-83B4-688F8990448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7E4AC355-B3F8-D864-2977-F0BB002A6B51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147841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Vairāk nekā 350 dažādu pusfabrikātu plašā izmēru un materiālu klāstā  </a:t>
            </a:r>
          </a:p>
          <a:p>
            <a:r>
              <a:rPr lang="lv-LV" dirty="0"/>
              <a:t>CNC precizitātes ražošana – no 5 mm iekšējā diametra līdz 690 mm ārējam diametram  </a:t>
            </a:r>
          </a:p>
          <a:p>
            <a:r>
              <a:rPr lang="lv-LV" dirty="0"/>
              <a:t>Individuāli blīvējumu risinājumi līdz pat Ø 2500 mm  </a:t>
            </a:r>
          </a:p>
          <a:p>
            <a:r>
              <a:rPr lang="lv-LV" dirty="0"/>
              <a:t>Vienreizēju detaļu un mazu sēriju ražošana  </a:t>
            </a:r>
          </a:p>
          <a:p>
            <a:r>
              <a:rPr lang="lv-LV" dirty="0"/>
              <a:t>Materiāli: NBR, FPM, EPDM, MVQ, FFKM, PTFE, poliuretāns, poliamīds, grafīts, nerūsējošais tērauds, POM, bronza u. c.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9070FCE-1836-4100-B2D2-9336CF938D87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48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BLĪVĒJUMU TEHNOLOĢIJAS</a:t>
            </a:r>
          </a:p>
        </p:txBody>
      </p:sp>
      <p:pic>
        <p:nvPicPr>
          <p:cNvPr id="13" name="Bildplatzhalter 12" descr="Ein Bild, das Maschine enthält.&#10;&#10;Automatisch generierte Beschreibung">
            <a:extLst>
              <a:ext uri="{FF2B5EF4-FFF2-40B4-BE49-F238E27FC236}">
                <a16:creationId xmlns:a16="http://schemas.microsoft.com/office/drawing/2014/main" id="{7147479B-D814-A648-4DF0-DB6BF37D6F3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164" y="1619250"/>
            <a:ext cx="5508624" cy="2592000"/>
          </a:xfrm>
        </p:spPr>
      </p:pic>
      <p:pic>
        <p:nvPicPr>
          <p:cNvPr id="15" name="Bildplatzhalter 14" descr="Ein Bild, das Schutzbrille enthält.&#10;&#10;Automatisch generierte Beschreibung">
            <a:extLst>
              <a:ext uri="{FF2B5EF4-FFF2-40B4-BE49-F238E27FC236}">
                <a16:creationId xmlns:a16="http://schemas.microsoft.com/office/drawing/2014/main" id="{11EBF2D3-7E73-E149-1239-C4E2C01476C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Bildplatzhalter 16" descr="Ein Bild, das rot, schließen, Brille enthält.&#10;&#10;Automatisch generierte Beschreibung">
            <a:extLst>
              <a:ext uri="{FF2B5EF4-FFF2-40B4-BE49-F238E27FC236}">
                <a16:creationId xmlns:a16="http://schemas.microsoft.com/office/drawing/2014/main" id="{47FC0EE0-545D-BAE3-64CD-B83EE0912FA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ack-Button">
            <a:hlinkClick r:id="rId5" action="ppaction://hlinksldjump"/>
            <a:extLst>
              <a:ext uri="{FF2B5EF4-FFF2-40B4-BE49-F238E27FC236}">
                <a16:creationId xmlns:a16="http://schemas.microsoft.com/office/drawing/2014/main" id="{C423BB21-EB0E-0826-6B1F-A1F7B5CFCF14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15515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12">
            <a:extLst>
              <a:ext uri="{FF2B5EF4-FFF2-40B4-BE49-F238E27FC236}">
                <a16:creationId xmlns:a16="http://schemas.microsoft.com/office/drawing/2014/main" id="{D106BA15-6C9B-0F02-0239-0F2A5D670A0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358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FILTRĀCIJA</a:t>
            </a:r>
            <a:br>
              <a:rPr lang="en-GB" dirty="0"/>
            </a:b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CC4934F-7D66-420D-9BF2-3F0EA3217A50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49</a:t>
            </a:fld>
            <a:endParaRPr lang="de-DE"/>
          </a:p>
        </p:txBody>
      </p:sp>
      <p:sp>
        <p:nvSpPr>
          <p:cNvPr id="2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89DB64CB-2BDF-7FF8-832E-658720689002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78488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platzhalter 13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221C094D-D66E-C5E0-E209-234FB491294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Bildplatzhalter 11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C25DC0FF-11F1-33F2-6CB2-BC445E7A204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Augstas kvalitātes filtru elementi hidraulisko šķidrumu tīrības pakāpes optimizēšanai</a:t>
            </a:r>
          </a:p>
          <a:p>
            <a:r>
              <a:rPr lang="lv-LV" dirty="0"/>
              <a:t>Pareizu filtru izvēle palielina iekārtu un sistēmu kalpošanas laiku un veiktspēju</a:t>
            </a:r>
          </a:p>
          <a:p>
            <a:r>
              <a:rPr lang="lv-LV" dirty="0"/>
              <a:t>Piemēroti filtru risinājumi visām pielietojuma jomām: sūkšanas, spiediena, dupleksa, </a:t>
            </a:r>
            <a:r>
              <a:rPr lang="lv-LV" dirty="0" err="1"/>
              <a:t>atplūdes</a:t>
            </a:r>
            <a:r>
              <a:rPr lang="lv-LV" dirty="0"/>
              <a:t>, ventilācijas un apvedceļa (</a:t>
            </a:r>
            <a:r>
              <a:rPr lang="lv-LV" dirty="0" err="1"/>
              <a:t>by-pass</a:t>
            </a:r>
            <a:r>
              <a:rPr lang="lv-LV" dirty="0"/>
              <a:t>) filtri</a:t>
            </a:r>
          </a:p>
          <a:p>
            <a:r>
              <a:rPr lang="lv-LV" dirty="0"/>
              <a:t>Apkope, lai nodrošinātu </a:t>
            </a:r>
            <a:r>
              <a:rPr lang="lv-LV" dirty="0" err="1"/>
              <a:t>beztraucējumu</a:t>
            </a:r>
            <a:r>
              <a:rPr lang="lv-LV" dirty="0"/>
              <a:t> darbību un paaugstinātu iekārtu saglabāto vērtību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D86E2B6-E395-449A-A7AF-F247CFC70B4B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50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FILTRĀCIJA</a:t>
            </a:r>
          </a:p>
        </p:txBody>
      </p:sp>
      <p:sp>
        <p:nvSpPr>
          <p:cNvPr id="6" name="Back-Button">
            <a:hlinkClick r:id="rId4" action="ppaction://hlinksldjump"/>
            <a:extLst>
              <a:ext uri="{FF2B5EF4-FFF2-40B4-BE49-F238E27FC236}">
                <a16:creationId xmlns:a16="http://schemas.microsoft.com/office/drawing/2014/main" id="{F49C8221-C9C5-F118-456B-E7B03DC385EB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23" name="Bildplatzhalter 22" descr="Ein Bild, das Nah enthält.&#10;&#10;Automatisch generierte Beschreibung">
            <a:extLst>
              <a:ext uri="{FF2B5EF4-FFF2-40B4-BE49-F238E27FC236}">
                <a16:creationId xmlns:a16="http://schemas.microsoft.com/office/drawing/2014/main" id="{BA99FE16-13EE-3012-3BFD-4FEFECFF407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3275" y="4323600"/>
            <a:ext cx="2703513" cy="1620000"/>
          </a:xfrm>
        </p:spPr>
      </p:pic>
    </p:spTree>
    <p:extLst>
      <p:ext uri="{BB962C8B-B14F-4D97-AF65-F5344CB8AC3E}">
        <p14:creationId xmlns:p14="http://schemas.microsoft.com/office/powerpoint/2010/main" val="411317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Pastāvīga šķidrumu pārvaldība novērš aptuveni 70% no visiem sistēmu bojājumiem</a:t>
            </a:r>
          </a:p>
          <a:p>
            <a:r>
              <a:rPr lang="lv-LV" dirty="0"/>
              <a:t>Visi veiktie pasākumi ir atkarīgi no eļļas stāvokļa un tāpēc tiek veikti, lai nodrošinātu maksimālu izmaksu efektivitāti</a:t>
            </a:r>
          </a:p>
          <a:p>
            <a:r>
              <a:rPr lang="lv-LV" dirty="0"/>
              <a:t>Papildu pakalpojumi, ko nodrošina ŠĶIDRUMU SERVISS: eļļas analīzes, eļļas attīrīšana vai pilnīga hidraulisko sistēmu tīrīšana u.c.</a:t>
            </a:r>
          </a:p>
          <a:p>
            <a:r>
              <a:rPr lang="lv-LV" dirty="0"/>
              <a:t>Daļējās plūsmas filtru sistēmu uzstādīšana un apkope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4AEBA0-259E-4C4A-9ED8-86FC094134A8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51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Filtrācija</a:t>
            </a:r>
            <a:r>
              <a:rPr lang="en-GB" dirty="0"/>
              <a:t> </a:t>
            </a:r>
          </a:p>
        </p:txBody>
      </p:sp>
      <p:pic>
        <p:nvPicPr>
          <p:cNvPr id="11" name="Bildplatzhalter 10" descr="Ein Bild, das Text, drinnen, Zähler, zugemüllt enthält.&#10;&#10;Automatisch generierte Beschreibung">
            <a:extLst>
              <a:ext uri="{FF2B5EF4-FFF2-40B4-BE49-F238E27FC236}">
                <a16:creationId xmlns:a16="http://schemas.microsoft.com/office/drawing/2014/main" id="{3BCC602A-8A29-3D79-1A96-1F6DE78D972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Bildplatzhalter 9" descr="Ein Bild, das Stativ enthält.&#10;&#10;Automatisch generierte Beschreibung">
            <a:extLst>
              <a:ext uri="{FF2B5EF4-FFF2-40B4-BE49-F238E27FC236}">
                <a16:creationId xmlns:a16="http://schemas.microsoft.com/office/drawing/2014/main" id="{1F8ED1BE-66A4-97AC-9B8F-E8DDBB47A75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Back-Button">
            <a:hlinkClick r:id="rId4" action="ppaction://hlinksldjump"/>
            <a:extLst>
              <a:ext uri="{FF2B5EF4-FFF2-40B4-BE49-F238E27FC236}">
                <a16:creationId xmlns:a16="http://schemas.microsoft.com/office/drawing/2014/main" id="{02C48E64-0EE8-65FF-67A5-2C23EE58A0B8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101122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D8D8C1BC-FC5B-DC94-27C7-89BC6712E373}"/>
              </a:ext>
            </a:extLst>
          </p:cNvPr>
          <p:cNvSpPr/>
          <p:nvPr/>
        </p:nvSpPr>
        <p:spPr>
          <a:xfrm>
            <a:off x="9451497" y="0"/>
            <a:ext cx="2740503" cy="825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300" y="5088646"/>
            <a:ext cx="6437063" cy="485175"/>
          </a:xfrm>
        </p:spPr>
        <p:txBody>
          <a:bodyPr/>
          <a:lstStyle/>
          <a:p>
            <a:r>
              <a:rPr lang="lv-LV" dirty="0"/>
              <a:t>Pneimatika</a:t>
            </a:r>
            <a:br>
              <a:rPr lang="en-GB" dirty="0"/>
            </a:b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BF81BF7-F4AE-4554-95D9-8D7AB637AE04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52</a:t>
            </a:fld>
            <a:endParaRPr lang="de-DE"/>
          </a:p>
        </p:txBody>
      </p:sp>
      <p:pic>
        <p:nvPicPr>
          <p:cNvPr id="9" name="Bildplatzhalter 8" descr="Ein Bild, das Im Haus, Waschbecken, Mikroskop, Fräsmaschine enthält.&#10;&#10;Automatisch generierte Beschreibung">
            <a:extLst>
              <a:ext uri="{FF2B5EF4-FFF2-40B4-BE49-F238E27FC236}">
                <a16:creationId xmlns:a16="http://schemas.microsoft.com/office/drawing/2014/main" id="{FB65AF6C-D095-E8C0-711A-B5D5714F9B0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358" cy="6858000"/>
          </a:xfrm>
        </p:spPr>
      </p:pic>
    </p:spTree>
    <p:extLst>
      <p:ext uri="{BB962C8B-B14F-4D97-AF65-F5344CB8AC3E}">
        <p14:creationId xmlns:p14="http://schemas.microsoft.com/office/powerpoint/2010/main" val="4405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5100" y="1619251"/>
            <a:ext cx="5151438" cy="4722766"/>
          </a:xfrm>
        </p:spPr>
        <p:txBody>
          <a:bodyPr/>
          <a:lstStyle/>
          <a:p>
            <a:r>
              <a:rPr lang="lv-LV" dirty="0"/>
              <a:t>Plašs saspiestā gaisa produktu klāsts, kas ietver aptuveni 17 500 pozīcijas</a:t>
            </a:r>
          </a:p>
          <a:p>
            <a:r>
              <a:rPr lang="lv-LV" dirty="0"/>
              <a:t>Viss nepieciešamais jūsu sistēmai – no apkalpošanas blokiem un vārstiem līdz cilindriem, kā arī tiem paredzētajām šļūtenēm un savienotājiem</a:t>
            </a:r>
          </a:p>
          <a:p>
            <a:r>
              <a:rPr lang="lv-LV" dirty="0"/>
              <a:t>Apkalpošanas bloki ar saspiestā gaisa sagatavošanu, elektriskie, pneimatiskie un mehāniskie vārsti</a:t>
            </a:r>
          </a:p>
          <a:p>
            <a:r>
              <a:rPr lang="lv-LV" dirty="0"/>
              <a:t>Lineārā un vakuuma tehnoloģija precīzai un vienmērīgai kustībai</a:t>
            </a:r>
          </a:p>
          <a:p>
            <a:r>
              <a:rPr lang="lv-LV" dirty="0"/>
              <a:t>Cilindri atbilstoši ISO 6432 un ISO 1552 standartiem augstām prasībām</a:t>
            </a:r>
          </a:p>
          <a:p>
            <a:r>
              <a:rPr lang="lv-LV" dirty="0"/>
              <a:t>Šļūtenes, </a:t>
            </a:r>
            <a:r>
              <a:rPr lang="lv-LV" dirty="0" err="1"/>
              <a:t>skrūvsavienojumi</a:t>
            </a:r>
            <a:r>
              <a:rPr lang="lv-LV" dirty="0"/>
              <a:t>, savienotāji, </a:t>
            </a:r>
            <a:r>
              <a:rPr lang="lv-LV" dirty="0" err="1"/>
              <a:t>mērtehnika</a:t>
            </a:r>
            <a:r>
              <a:rPr lang="lv-LV" dirty="0"/>
              <a:t> un sensori</a:t>
            </a:r>
          </a:p>
          <a:p>
            <a:r>
              <a:rPr lang="lv-LV" dirty="0"/>
              <a:t>Lodveida vārsti, sakabes un pretvārsti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84376D-CF29-4E22-AB75-1055AB62E632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53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Pneimatika</a:t>
            </a:r>
            <a:r>
              <a:rPr lang="en-GB" dirty="0"/>
              <a:t> </a:t>
            </a:r>
          </a:p>
        </p:txBody>
      </p:sp>
      <p:sp>
        <p:nvSpPr>
          <p:cNvPr id="6" name="Back-Button">
            <a:hlinkClick r:id="rId2" action="ppaction://hlinksldjump"/>
            <a:extLst>
              <a:ext uri="{FF2B5EF4-FFF2-40B4-BE49-F238E27FC236}">
                <a16:creationId xmlns:a16="http://schemas.microsoft.com/office/drawing/2014/main" id="{E4BAABD8-24E4-C149-39C4-EA3570368E35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7" name="Bildplatzhalter 16" descr="Ein Bild, das drinnen, Zähler, Messanzeige enthält.&#10;&#10;Automatisch generierte Beschreibung">
            <a:extLst>
              <a:ext uri="{FF2B5EF4-FFF2-40B4-BE49-F238E27FC236}">
                <a16:creationId xmlns:a16="http://schemas.microsoft.com/office/drawing/2014/main" id="{55C9A4F3-0DBA-C60E-4C26-CB637A8A88B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4762" y="1619250"/>
            <a:ext cx="2228851" cy="4324350"/>
          </a:xfrm>
        </p:spPr>
      </p:pic>
      <p:pic>
        <p:nvPicPr>
          <p:cNvPr id="15" name="Bildplatzhalter 12" descr="Ein Bild, das drinnen, Küche, Haushaltsgerät, Fräse enthält.&#10;&#10;Automatisch generierte Beschreibung">
            <a:extLst>
              <a:ext uri="{FF2B5EF4-FFF2-40B4-BE49-F238E27FC236}">
                <a16:creationId xmlns:a16="http://schemas.microsoft.com/office/drawing/2014/main" id="{ACAC1BED-C461-C34C-9AC3-09E41BA4AE3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3" y="1619250"/>
            <a:ext cx="3167062" cy="4324350"/>
          </a:xfrm>
        </p:spPr>
      </p:pic>
    </p:spTree>
    <p:extLst>
      <p:ext uri="{BB962C8B-B14F-4D97-AF65-F5344CB8AC3E}">
        <p14:creationId xmlns:p14="http://schemas.microsoft.com/office/powerpoint/2010/main" val="243097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Viss – sākot no atsevišķiem produktiem līdz pilnām komponentu grupām vai uzstādīšanai gataviem risinājumiem  </a:t>
            </a:r>
          </a:p>
          <a:p>
            <a:r>
              <a:rPr lang="lv-LV" dirty="0"/>
              <a:t>Projektēšana, plānošana un pneimatisko vadības sistēmu un saspiestā gaisa risinājumu ieviešana  </a:t>
            </a:r>
          </a:p>
          <a:p>
            <a:r>
              <a:rPr lang="lv-LV" dirty="0"/>
              <a:t>Apkalpošana, apkope un tehniskās konsultācijas  </a:t>
            </a:r>
          </a:p>
          <a:p>
            <a:r>
              <a:rPr lang="lv-LV" dirty="0"/>
              <a:t>Atbilstība visiem oficiālajiem standartiem attiecībā uz ekspluatācijas drošību, saspiestā gaisa kvalitāti un energoefektivitāti  </a:t>
            </a:r>
          </a:p>
          <a:p>
            <a:r>
              <a:rPr lang="lv-LV" dirty="0"/>
              <a:t>Tīri, droši, energoefektīvi un izmaksu ziņā efektīvi risinājumi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D0318E-8DB8-443B-80BE-120EDEF9B568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54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PNEIMATIKA</a:t>
            </a:r>
          </a:p>
        </p:txBody>
      </p:sp>
      <p:pic>
        <p:nvPicPr>
          <p:cNvPr id="12" name="Bildplatzhalter 11" descr="Ein Bild, das Gerät, Messanzeige enthält.&#10;&#10;Automatisch generierte Beschreibung">
            <a:extLst>
              <a:ext uri="{FF2B5EF4-FFF2-40B4-BE49-F238E27FC236}">
                <a16:creationId xmlns:a16="http://schemas.microsoft.com/office/drawing/2014/main" id="{62B9DAA4-ED0F-FB3D-3373-90C75BD40DF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1" name="Bildplatzhalter 10" descr="Ein Bild, das drinnen, Wand, Messanzeige enthält.&#10;&#10;Automatisch generierte Beschreibung">
            <a:extLst>
              <a:ext uri="{FF2B5EF4-FFF2-40B4-BE49-F238E27FC236}">
                <a16:creationId xmlns:a16="http://schemas.microsoft.com/office/drawing/2014/main" id="{25ECF86C-98EE-1577-732D-7EA932517E6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Back-Button">
            <a:hlinkClick r:id="rId4" action="ppaction://hlinksldjump"/>
            <a:extLst>
              <a:ext uri="{FF2B5EF4-FFF2-40B4-BE49-F238E27FC236}">
                <a16:creationId xmlns:a16="http://schemas.microsoft.com/office/drawing/2014/main" id="{55EF3BAB-50D5-8D4B-AAB7-BB7A477869B8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36657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12">
            <a:extLst>
              <a:ext uri="{FF2B5EF4-FFF2-40B4-BE49-F238E27FC236}">
                <a16:creationId xmlns:a16="http://schemas.microsoft.com/office/drawing/2014/main" id="{1621EBDD-962A-5607-B78E-747FC6E4292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Hidraulikas komponenti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603E3BB-F70E-4EF2-9F22-D0781E75C2F6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55</a:t>
            </a:fld>
            <a:endParaRPr lang="de-DE"/>
          </a:p>
        </p:txBody>
      </p:sp>
      <p:sp>
        <p:nvSpPr>
          <p:cNvPr id="2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F33EDD07-3868-6BA9-4ACF-544E74383EED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40245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platzhalter 14" descr="Ein Bild, das Fahrrad, gelb enthält.&#10;&#10;Automatisch generierte Beschreibung">
            <a:extLst>
              <a:ext uri="{FF2B5EF4-FFF2-40B4-BE49-F238E27FC236}">
                <a16:creationId xmlns:a16="http://schemas.microsoft.com/office/drawing/2014/main" id="{A48B9A3A-84C7-C962-D411-4199135F143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Bildplatzhalter 12" descr="Ein Bild, das gelb, drinnen, alt, Fräse enthält.&#10;&#10;Automatisch generierte Beschreibung">
            <a:extLst>
              <a:ext uri="{FF2B5EF4-FFF2-40B4-BE49-F238E27FC236}">
                <a16:creationId xmlns:a16="http://schemas.microsoft.com/office/drawing/2014/main" id="{4AA99F30-59B2-75D1-672F-142E20CC4FB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7" name="Bildplatzhalter 16" descr="Ein Bild, das Maschine, Automat, Fräse enthält.&#10;&#10;Automatisch generierte Beschreibung">
            <a:extLst>
              <a:ext uri="{FF2B5EF4-FFF2-40B4-BE49-F238E27FC236}">
                <a16:creationId xmlns:a16="http://schemas.microsoft.com/office/drawing/2014/main" id="{80265C64-0896-B07B-FC17-A038241B9A78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Vairāk nekā 4 500 dažādu hidraulikas komponentu no noliktavas  </a:t>
            </a:r>
          </a:p>
          <a:p>
            <a:r>
              <a:rPr lang="lv-LV" dirty="0"/>
              <a:t>Vārsti, sūkņi, filtri, tvertnes, elektriskie un hidrauliskie motori  </a:t>
            </a:r>
          </a:p>
          <a:p>
            <a:r>
              <a:rPr lang="lv-LV" dirty="0"/>
              <a:t>Dažādi montāžas komponenti, hidrauliskie cilindri, plūsmas dalītāji, mērīšanas tehnoloģijas un atlasīts produktu klāsts līdz 700 bar  </a:t>
            </a:r>
          </a:p>
          <a:p>
            <a:r>
              <a:rPr lang="lv-LV" dirty="0"/>
              <a:t>Uzstādīšanai gatavu hidraulisko komponentu grupu nodrošināšana (vārstu bloki, vārstu kombinācijas)  </a:t>
            </a:r>
          </a:p>
          <a:p>
            <a:r>
              <a:rPr lang="lv-LV" dirty="0"/>
              <a:t>Tehniskās konsultācijas, hidraulisko komponentu grupu projektēšana un komponentu pārbūve  </a:t>
            </a:r>
          </a:p>
          <a:p>
            <a:r>
              <a:rPr lang="lv-LV" dirty="0"/>
              <a:t>Ātra iegādājamo detaļu piegāde, kas neietilpst HANSA-FLEX standarta produktu klāstā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9EBDAB4-CEA5-42DA-949E-75057A75471A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56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HIDRAULIKAS KOMPONENTI</a:t>
            </a:r>
          </a:p>
        </p:txBody>
      </p:sp>
      <p:sp>
        <p:nvSpPr>
          <p:cNvPr id="6" name="Back-Button">
            <a:hlinkClick r:id="rId5" action="ppaction://hlinksldjump"/>
            <a:extLst>
              <a:ext uri="{FF2B5EF4-FFF2-40B4-BE49-F238E27FC236}">
                <a16:creationId xmlns:a16="http://schemas.microsoft.com/office/drawing/2014/main" id="{9F99588D-202C-4601-BDB1-E3B35614D67A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01251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Klientam</a:t>
            </a:r>
            <a:r>
              <a:rPr lang="en-GB" dirty="0"/>
              <a:t> </a:t>
            </a:r>
            <a:r>
              <a:rPr lang="en-GB" dirty="0" err="1"/>
              <a:t>pielāgotu</a:t>
            </a:r>
            <a:r>
              <a:rPr lang="en-GB" dirty="0"/>
              <a:t> </a:t>
            </a:r>
            <a:r>
              <a:rPr lang="en-GB" dirty="0" err="1"/>
              <a:t>hidraulisko</a:t>
            </a:r>
            <a:r>
              <a:rPr lang="en-GB" dirty="0"/>
              <a:t> </a:t>
            </a:r>
            <a:r>
              <a:rPr lang="en-GB" dirty="0" err="1"/>
              <a:t>cilindru</a:t>
            </a:r>
            <a:r>
              <a:rPr lang="en-GB" dirty="0"/>
              <a:t> un </a:t>
            </a:r>
            <a:r>
              <a:rPr lang="en-GB" dirty="0" err="1"/>
              <a:t>blīvējumu</a:t>
            </a:r>
            <a:r>
              <a:rPr lang="en-GB" dirty="0"/>
              <a:t> </a:t>
            </a:r>
            <a:r>
              <a:rPr lang="en-GB" dirty="0" err="1"/>
              <a:t>projektēšana</a:t>
            </a:r>
            <a:r>
              <a:rPr lang="en-GB" dirty="0"/>
              <a:t> un </a:t>
            </a:r>
            <a:r>
              <a:rPr lang="en-GB" dirty="0" err="1"/>
              <a:t>ražošana</a:t>
            </a:r>
            <a:r>
              <a:rPr lang="en-GB" dirty="0"/>
              <a:t> </a:t>
            </a:r>
            <a:r>
              <a:rPr lang="en-GB" dirty="0" err="1"/>
              <a:t>sadarbībā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HANSA-FLEX </a:t>
            </a:r>
            <a:r>
              <a:rPr lang="en-GB" dirty="0" err="1"/>
              <a:t>ražošanas</a:t>
            </a:r>
            <a:r>
              <a:rPr lang="en-GB" dirty="0"/>
              <a:t> </a:t>
            </a:r>
            <a:r>
              <a:rPr lang="en-GB" dirty="0" err="1"/>
              <a:t>struktūrvienībām</a:t>
            </a:r>
            <a:r>
              <a:rPr lang="en-GB" dirty="0"/>
              <a:t>  </a:t>
            </a:r>
          </a:p>
          <a:p>
            <a:r>
              <a:rPr lang="en-GB" dirty="0" err="1"/>
              <a:t>Testēšanas</a:t>
            </a:r>
            <a:r>
              <a:rPr lang="en-GB" dirty="0"/>
              <a:t> </a:t>
            </a:r>
            <a:r>
              <a:rPr lang="en-GB" dirty="0" err="1"/>
              <a:t>procedūru</a:t>
            </a:r>
            <a:r>
              <a:rPr lang="en-GB" dirty="0"/>
              <a:t> un </a:t>
            </a:r>
            <a:r>
              <a:rPr lang="en-GB" dirty="0" err="1"/>
              <a:t>rezultātu</a:t>
            </a:r>
            <a:r>
              <a:rPr lang="en-GB" dirty="0"/>
              <a:t> </a:t>
            </a:r>
            <a:r>
              <a:rPr lang="en-GB" dirty="0" err="1"/>
              <a:t>dokumentēšana</a:t>
            </a:r>
            <a:r>
              <a:rPr lang="en-GB" dirty="0"/>
              <a:t>  </a:t>
            </a:r>
          </a:p>
          <a:p>
            <a:r>
              <a:rPr lang="en-GB" dirty="0" err="1"/>
              <a:t>Pēc</a:t>
            </a:r>
            <a:r>
              <a:rPr lang="en-GB" dirty="0"/>
              <a:t> </a:t>
            </a:r>
            <a:r>
              <a:rPr lang="en-GB" dirty="0" err="1"/>
              <a:t>pieprasījuma</a:t>
            </a:r>
            <a:r>
              <a:rPr lang="en-GB" dirty="0"/>
              <a:t> HANSA-FLEX var </a:t>
            </a:r>
            <a:r>
              <a:rPr lang="en-GB" dirty="0" err="1"/>
              <a:t>uzglabāt</a:t>
            </a:r>
            <a:r>
              <a:rPr lang="en-GB" dirty="0"/>
              <a:t> </a:t>
            </a:r>
            <a:r>
              <a:rPr lang="en-GB" dirty="0" err="1"/>
              <a:t>uzstādīšanai</a:t>
            </a:r>
            <a:r>
              <a:rPr lang="en-GB" dirty="0"/>
              <a:t> </a:t>
            </a:r>
            <a:r>
              <a:rPr lang="en-GB" dirty="0" err="1"/>
              <a:t>gatavus</a:t>
            </a:r>
            <a:r>
              <a:rPr lang="en-GB" dirty="0"/>
              <a:t> </a:t>
            </a:r>
            <a:r>
              <a:rPr lang="en-GB" dirty="0" err="1"/>
              <a:t>komponentus</a:t>
            </a:r>
            <a:r>
              <a:rPr lang="en-GB" dirty="0"/>
              <a:t> un </a:t>
            </a:r>
            <a:r>
              <a:rPr lang="en-GB" dirty="0" err="1"/>
              <a:t>komponentu</a:t>
            </a:r>
            <a:r>
              <a:rPr lang="en-GB" dirty="0"/>
              <a:t> </a:t>
            </a:r>
            <a:r>
              <a:rPr lang="en-GB" dirty="0" err="1"/>
              <a:t>grupas</a:t>
            </a:r>
            <a:r>
              <a:rPr lang="en-GB" dirty="0"/>
              <a:t> </a:t>
            </a:r>
            <a:r>
              <a:rPr lang="en-GB" dirty="0" err="1"/>
              <a:t>noliktavā</a:t>
            </a:r>
            <a:r>
              <a:rPr lang="en-GB" dirty="0"/>
              <a:t> un </a:t>
            </a:r>
            <a:r>
              <a:rPr lang="en-GB" dirty="0" err="1"/>
              <a:t>piegādāt</a:t>
            </a:r>
            <a:r>
              <a:rPr lang="en-GB" dirty="0"/>
              <a:t> </a:t>
            </a:r>
            <a:r>
              <a:rPr lang="en-GB" dirty="0" err="1"/>
              <a:t>tos</a:t>
            </a:r>
            <a:r>
              <a:rPr lang="en-GB" dirty="0"/>
              <a:t> </a:t>
            </a:r>
            <a:r>
              <a:rPr lang="en-GB" dirty="0" err="1"/>
              <a:t>tieši</a:t>
            </a:r>
            <a:r>
              <a:rPr lang="en-GB" dirty="0"/>
              <a:t> </a:t>
            </a:r>
            <a:r>
              <a:rPr lang="en-GB" dirty="0" err="1"/>
              <a:t>klienta</a:t>
            </a:r>
            <a:r>
              <a:rPr lang="en-GB" dirty="0"/>
              <a:t> </a:t>
            </a:r>
            <a:r>
              <a:rPr lang="en-GB" dirty="0" err="1"/>
              <a:t>ražošanas</a:t>
            </a:r>
            <a:r>
              <a:rPr lang="en-GB" dirty="0"/>
              <a:t> </a:t>
            </a:r>
            <a:r>
              <a:rPr lang="en-GB" dirty="0" err="1"/>
              <a:t>līnijai</a:t>
            </a:r>
            <a:r>
              <a:rPr lang="en-GB" dirty="0"/>
              <a:t> “just-in-time” </a:t>
            </a:r>
            <a:r>
              <a:rPr lang="en-GB" dirty="0" err="1"/>
              <a:t>principa</a:t>
            </a:r>
            <a:r>
              <a:rPr lang="en-GB" dirty="0"/>
              <a:t> </a:t>
            </a:r>
            <a:r>
              <a:rPr lang="en-GB" dirty="0" err="1"/>
              <a:t>ietvaros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A35DA0-AECD-4BFE-82E9-4D4C3ABDC4A7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57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HIDRAULIKAS KOMPONENTI</a:t>
            </a:r>
          </a:p>
        </p:txBody>
      </p:sp>
      <p:pic>
        <p:nvPicPr>
          <p:cNvPr id="10" name="Bildplatzhalter 9" descr="Ein Bild, das blau enthält.&#10;&#10;Automatisch generierte Beschreibung">
            <a:extLst>
              <a:ext uri="{FF2B5EF4-FFF2-40B4-BE49-F238E27FC236}">
                <a16:creationId xmlns:a16="http://schemas.microsoft.com/office/drawing/2014/main" id="{DA49FEB6-6E25-764B-AC78-EE373DDDBE5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Bildplatzhalter 14" descr="Ein Bild, das Elektronik, Spielzeug enthält.&#10;&#10;Automatisch generierte Beschreibung">
            <a:extLst>
              <a:ext uri="{FF2B5EF4-FFF2-40B4-BE49-F238E27FC236}">
                <a16:creationId xmlns:a16="http://schemas.microsoft.com/office/drawing/2014/main" id="{E110EBB0-D75D-589B-F77B-041925DD42B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163" y="1619250"/>
            <a:ext cx="2233612" cy="2106613"/>
          </a:xfrm>
        </p:spPr>
      </p:pic>
      <p:pic>
        <p:nvPicPr>
          <p:cNvPr id="19" name="Bildplatzhalter 18" descr="Ein Bild, das drinnen, Kamera enthält.&#10;&#10;Automatisch generierte Beschreibung">
            <a:extLst>
              <a:ext uri="{FF2B5EF4-FFF2-40B4-BE49-F238E27FC236}">
                <a16:creationId xmlns:a16="http://schemas.microsoft.com/office/drawing/2014/main" id="{EC4AAFEE-24E2-CAE1-1E8C-8F9B5B645A1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Bildplatzhalter 13" descr="Ein Bild, das drinnen, Gerät, Küchengerät, Fräse enthält.&#10;&#10;Automatisch generierte Beschreibung">
            <a:extLst>
              <a:ext uri="{FF2B5EF4-FFF2-40B4-BE49-F238E27FC236}">
                <a16:creationId xmlns:a16="http://schemas.microsoft.com/office/drawing/2014/main" id="{B568D77C-44B3-BFF5-D89C-C151E7D9956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76550" y="1619250"/>
            <a:ext cx="3162300" cy="2106613"/>
          </a:xfrm>
        </p:spPr>
      </p:pic>
      <p:sp>
        <p:nvSpPr>
          <p:cNvPr id="8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CECDAA13-EE69-3FB7-38EA-82653A0338AB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91370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platzhalter 11">
            <a:extLst>
              <a:ext uri="{FF2B5EF4-FFF2-40B4-BE49-F238E27FC236}">
                <a16:creationId xmlns:a16="http://schemas.microsoft.com/office/drawing/2014/main" id="{9A387F07-51A2-4C47-8B3C-7487BCC22B9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0" y="0"/>
            <a:ext cx="12192358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Produkti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HIDRAULISKO AGREGĀTU RAŽOŠANA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B5D6519F-FF32-41AA-8F46-A45139E991DC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58</a:t>
            </a:fld>
            <a:endParaRPr lang="de-DE"/>
          </a:p>
        </p:txBody>
      </p:sp>
      <p:sp>
        <p:nvSpPr>
          <p:cNvPr id="2" name="Back-Button">
            <a:hlinkClick r:id="rId3" action="ppaction://hlinksldjump"/>
            <a:extLst>
              <a:ext uri="{FF2B5EF4-FFF2-40B4-BE49-F238E27FC236}">
                <a16:creationId xmlns:a16="http://schemas.microsoft.com/office/drawing/2014/main" id="{741FFC29-5DEA-7EAA-FEF7-765F7B316E7D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37992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Inovatīvi risinājumi hidrauliskās piedziņas un vadības tehnoloģijās  </a:t>
            </a:r>
          </a:p>
          <a:p>
            <a:r>
              <a:rPr lang="lv-LV" dirty="0"/>
              <a:t>Hidraulisko agregātu, cilindru un speciālo vārstu bloku projektēšana un ražošana  </a:t>
            </a:r>
          </a:p>
          <a:p>
            <a:r>
              <a:rPr lang="lv-LV" dirty="0"/>
              <a:t>Projektu plānošana pilnām hidrauliskajām sistēmām, kā arī esošo sistēmu pārbūve un papildināšana  </a:t>
            </a:r>
          </a:p>
          <a:p>
            <a:r>
              <a:rPr lang="lv-LV" dirty="0"/>
              <a:t>Iespēja integrēt elektroniskās vadības vai proporcionālās tehnoloģijas, ar </a:t>
            </a:r>
            <a:r>
              <a:rPr lang="lv-LV" dirty="0" err="1"/>
              <a:t>iekšdedzes</a:t>
            </a:r>
            <a:r>
              <a:rPr lang="lv-LV" dirty="0"/>
              <a:t> dzinēju vai atbilstoši ATEX direktīvas prasībām  </a:t>
            </a:r>
          </a:p>
          <a:p>
            <a:r>
              <a:rPr lang="lv-LV" dirty="0"/>
              <a:t>Īpaša uzmanība energoefektīvu sistēmu izveidei (precīzi saskaņoti komponenti, ne pārmērīgi izmēri, spiediena akumulatoru izmantošana u. c.)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749ADE-77C5-453A-AE29-26A9E7397735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59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HIDRAULISKO AGREGĀTU RAŽOŠANA</a:t>
            </a:r>
          </a:p>
        </p:txBody>
      </p:sp>
      <p:pic>
        <p:nvPicPr>
          <p:cNvPr id="15" name="Bildplatzhalter 14" descr="Ein Bild, das Text, Mann, Person, drinnen enthält.&#10;&#10;Automatisch generierte Beschreibung">
            <a:extLst>
              <a:ext uri="{FF2B5EF4-FFF2-40B4-BE49-F238E27FC236}">
                <a16:creationId xmlns:a16="http://schemas.microsoft.com/office/drawing/2014/main" id="{CF9BBCA6-8D2C-F9C6-BEC2-629F554E78E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Bildplatzhalter 16" descr="Ein Bild, das Fahrrad, Maschine enthält.&#10;&#10;Automatisch generierte Beschreibung">
            <a:extLst>
              <a:ext uri="{FF2B5EF4-FFF2-40B4-BE49-F238E27FC236}">
                <a16:creationId xmlns:a16="http://schemas.microsoft.com/office/drawing/2014/main" id="{415A232F-CB44-92D2-CCA0-FD40B7AC6383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7463" y="3837600"/>
            <a:ext cx="2211703" cy="2106000"/>
          </a:xfrm>
        </p:spPr>
      </p:pic>
      <p:pic>
        <p:nvPicPr>
          <p:cNvPr id="13" name="Bildplatzhalter 12" descr="Ein Bild, das Person, drinnen enthält.&#10;&#10;Automatisch generierte Beschreibung">
            <a:extLst>
              <a:ext uri="{FF2B5EF4-FFF2-40B4-BE49-F238E27FC236}">
                <a16:creationId xmlns:a16="http://schemas.microsoft.com/office/drawing/2014/main" id="{9E1662EB-BDB2-A6A3-37AE-1A8DA4EEF4D9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Back-Button">
            <a:hlinkClick r:id="rId5" action="ppaction://hlinksldjump"/>
            <a:extLst>
              <a:ext uri="{FF2B5EF4-FFF2-40B4-BE49-F238E27FC236}">
                <a16:creationId xmlns:a16="http://schemas.microsoft.com/office/drawing/2014/main" id="{952404AE-3841-6E53-45F1-EC62281C8451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9" name="Bildplatzhalter 2">
            <a:extLst>
              <a:ext uri="{FF2B5EF4-FFF2-40B4-BE49-F238E27FC236}">
                <a16:creationId xmlns:a16="http://schemas.microsoft.com/office/drawing/2014/main" id="{FBD30855-2885-4CD2-B116-C8D7AB284AE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3" y="1619250"/>
            <a:ext cx="2233612" cy="210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01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Tehniskās konsultācijas, projektēšana un sistēmu pārbūve  </a:t>
            </a:r>
          </a:p>
          <a:p>
            <a:r>
              <a:rPr lang="lv-LV" dirty="0"/>
              <a:t>Elastība, pateicoties augstam ražošanas procesa pārklājumam  </a:t>
            </a:r>
          </a:p>
          <a:p>
            <a:r>
              <a:rPr lang="lv-LV" dirty="0"/>
              <a:t>Visaptverošas testēšanas un pieņemšanas procedūras, 100 % sertificēta kvalitāte  </a:t>
            </a:r>
          </a:p>
          <a:p>
            <a:r>
              <a:rPr lang="lv-LV" dirty="0"/>
              <a:t>Sūkņu, vārstu un cilindru remonts  </a:t>
            </a:r>
          </a:p>
          <a:p>
            <a:r>
              <a:rPr lang="lv-LV" dirty="0"/>
              <a:t>Filtru sistēmu un filtru mezglu piegāde un uzstādīšana  </a:t>
            </a:r>
          </a:p>
          <a:p>
            <a:r>
              <a:rPr lang="lv-LV" dirty="0"/>
              <a:t>Sistēmu uzstādīšana, nodošana ekspluatācijā, apkalpošana un preventīvā apkope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Produkti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F8A3BE-4F19-4EF9-B847-A50DC7677640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60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HIDRAULISKO AGREGĀTU RAŽOŠANA</a:t>
            </a:r>
          </a:p>
        </p:txBody>
      </p:sp>
      <p:sp>
        <p:nvSpPr>
          <p:cNvPr id="6" name="Back-Button">
            <a:hlinkClick r:id="rId2" action="ppaction://hlinksldjump"/>
            <a:extLst>
              <a:ext uri="{FF2B5EF4-FFF2-40B4-BE49-F238E27FC236}">
                <a16:creationId xmlns:a16="http://schemas.microsoft.com/office/drawing/2014/main" id="{55171964-6D3E-8CBD-3BA4-3BAAE60B4733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6" name="Bildplatzhalter 15" descr="Ein Bild, das Text, Boden, Person, Arbeitstisch enthält.&#10;&#10;Automatisch generierte Beschreibung">
            <a:extLst>
              <a:ext uri="{FF2B5EF4-FFF2-40B4-BE49-F238E27FC236}">
                <a16:creationId xmlns:a16="http://schemas.microsoft.com/office/drawing/2014/main" id="{0DDD7488-ECA6-4703-DAD8-DBBF7780812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1619250"/>
            <a:ext cx="5505450" cy="2592000"/>
          </a:xfrm>
        </p:spPr>
      </p:pic>
      <p:pic>
        <p:nvPicPr>
          <p:cNvPr id="20" name="Bildplatzhalter 19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7A26807F-982F-D810-363F-87524EE5613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Bildplatzhalter 25" descr="Ein Bild, das Person, Werkzeug, orange, Fräse enthält.&#10;&#10;Automatisch generierte Beschreibung">
            <a:extLst>
              <a:ext uri="{FF2B5EF4-FFF2-40B4-BE49-F238E27FC236}">
                <a16:creationId xmlns:a16="http://schemas.microsoft.com/office/drawing/2014/main" id="{16399165-9D11-CABD-62AC-9568FBB328B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4323600"/>
            <a:ext cx="3170236" cy="1620000"/>
          </a:xfrm>
        </p:spPr>
      </p:pic>
    </p:spTree>
    <p:extLst>
      <p:ext uri="{BB962C8B-B14F-4D97-AF65-F5344CB8AC3E}">
        <p14:creationId xmlns:p14="http://schemas.microsoft.com/office/powerpoint/2010/main" val="392581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897CDB17-0277-B309-0656-993461A2B24B}"/>
              </a:ext>
            </a:extLst>
          </p:cNvPr>
          <p:cNvSpPr/>
          <p:nvPr/>
        </p:nvSpPr>
        <p:spPr>
          <a:xfrm>
            <a:off x="9451497" y="0"/>
            <a:ext cx="2740503" cy="825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pic>
        <p:nvPicPr>
          <p:cNvPr id="25" name="Bildplatzhalter 24" descr="Ein Bild, das draußen enthält.&#10;&#10;Automatisch generierte Beschreibung">
            <a:extLst>
              <a:ext uri="{FF2B5EF4-FFF2-40B4-BE49-F238E27FC236}">
                <a16:creationId xmlns:a16="http://schemas.microsoft.com/office/drawing/2014/main" id="{8E9A31CC-7594-4FA7-3617-8804CECEA56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ĀTRAIS HIDRAULIKAS SERVISS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6421982-5F33-4B1F-A0AE-524DA99931FD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252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Šļūteņu ražošana un uzstādīšana uz vietas  </a:t>
            </a:r>
          </a:p>
          <a:p>
            <a:r>
              <a:rPr lang="lv-LV" dirty="0"/>
              <a:t>Ātrs reaģēšanas laiks, sasniedzami dienu un nakti  </a:t>
            </a:r>
          </a:p>
          <a:p>
            <a:r>
              <a:rPr lang="lv-LV" dirty="0"/>
              <a:t>Vairāk nekā 200 mobilās reaģēšanas vienības visā Eiropā  </a:t>
            </a:r>
          </a:p>
          <a:p>
            <a:r>
              <a:rPr lang="lv-LV" dirty="0"/>
              <a:t>Pilnībā aprīkota mobilā darbnīca  </a:t>
            </a:r>
          </a:p>
          <a:p>
            <a:r>
              <a:rPr lang="lv-LV" dirty="0"/>
              <a:t>Plašs rezerves daļu klāsts uz vietas  </a:t>
            </a:r>
          </a:p>
          <a:p>
            <a:r>
              <a:rPr lang="lv-LV" dirty="0"/>
              <a:t>Bojātu detaļu nomaiņa, izmantojot cieši saistītu filiāļu tīklu  </a:t>
            </a:r>
          </a:p>
          <a:p>
            <a:r>
              <a:rPr lang="lv-LV" dirty="0"/>
              <a:t>Pieredzējuši un augsti kvalificēti servisa tehniķi  </a:t>
            </a:r>
          </a:p>
          <a:p>
            <a:r>
              <a:rPr lang="lv-LV" dirty="0"/>
              <a:t>Dīkstāves samazinātas līdz minimumam – maksimāla iekārtu pieejamība  </a:t>
            </a:r>
          </a:p>
          <a:p>
            <a:r>
              <a:rPr lang="lv-LV" dirty="0"/>
              <a:t>Pieejams 24 stundas diennaktī, 365 dienas gadā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A1F9390-A525-4F2F-8D2F-BE7D2E0F6617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62</a:t>
            </a:fld>
            <a:endParaRPr lang="de-DE"/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B0DF0A96-EDB9-44A3-0C04-7251F467F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ĀTRAIS HIDRAULIKAS SERVISS</a:t>
            </a:r>
            <a:endParaRPr lang="en-GB" sz="2400" dirty="0"/>
          </a:p>
        </p:txBody>
      </p:sp>
      <p:pic>
        <p:nvPicPr>
          <p:cNvPr id="16" name="Bildplatzhalter 15" descr="Ein Bild, das Text, Himmel, draußen, Transport enthält.&#10;&#10;Automatisch generierte Beschreibung">
            <a:extLst>
              <a:ext uri="{FF2B5EF4-FFF2-40B4-BE49-F238E27FC236}">
                <a16:creationId xmlns:a16="http://schemas.microsoft.com/office/drawing/2014/main" id="{1A00E263-4936-B40D-D7A2-390962B65C0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Bildplatzhalter 10" descr="Ein Bild, das Boden, LKW, draußen, Himmel enthält.&#10;&#10;Automatisch generierte Beschreibung">
            <a:extLst>
              <a:ext uri="{FF2B5EF4-FFF2-40B4-BE49-F238E27FC236}">
                <a16:creationId xmlns:a16="http://schemas.microsoft.com/office/drawing/2014/main" id="{50A711A3-658F-9212-2B02-42DEFB2606ED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Bildplatzhalter 5" descr="Ein Bild, das Text, Himmel, draußen, Boden enthält.&#10;&#10;Automatisch generierte Beschreibung">
            <a:extLst>
              <a:ext uri="{FF2B5EF4-FFF2-40B4-BE49-F238E27FC236}">
                <a16:creationId xmlns:a16="http://schemas.microsoft.com/office/drawing/2014/main" id="{5D62A2B3-1EFD-F193-9553-834779CE1AC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Bildplatzhalter 13" descr="Ein Bild, das Person, draußen, Mann enthält.&#10;&#10;Automatisch generierte Beschreibung">
            <a:extLst>
              <a:ext uri="{FF2B5EF4-FFF2-40B4-BE49-F238E27FC236}">
                <a16:creationId xmlns:a16="http://schemas.microsoft.com/office/drawing/2014/main" id="{E7151AB2-7C23-B5BC-540E-1EB0796EEB3F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hteck 3">
            <a:hlinkClick r:id="rId6" action="ppaction://hlinksldjump"/>
            <a:extLst>
              <a:ext uri="{FF2B5EF4-FFF2-40B4-BE49-F238E27FC236}">
                <a16:creationId xmlns:a16="http://schemas.microsoft.com/office/drawing/2014/main" id="{06DEFFAF-B9CA-23DD-4242-AAC36B847D73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9" name="Back-Button">
            <a:hlinkClick r:id="rId7" action="ppaction://hlinksldjump"/>
            <a:extLst>
              <a:ext uri="{FF2B5EF4-FFF2-40B4-BE49-F238E27FC236}">
                <a16:creationId xmlns:a16="http://schemas.microsoft.com/office/drawing/2014/main" id="{78C72F0A-4AD7-A2E9-2DFA-1D6D4E2AFABD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92881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hteck 37">
            <a:extLst>
              <a:ext uri="{FF2B5EF4-FFF2-40B4-BE49-F238E27FC236}">
                <a16:creationId xmlns:a16="http://schemas.microsoft.com/office/drawing/2014/main" id="{967816E1-1402-5379-27EB-DB5A4D20811A}"/>
              </a:ext>
            </a:extLst>
          </p:cNvPr>
          <p:cNvSpPr/>
          <p:nvPr/>
        </p:nvSpPr>
        <p:spPr>
          <a:xfrm>
            <a:off x="9451497" y="0"/>
            <a:ext cx="2740503" cy="825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pic>
        <p:nvPicPr>
          <p:cNvPr id="25" name="Bildplatzhalter 24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A07BBCB2-634B-BBD1-33EE-9A5278AE290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Šķidrumu serviss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29204E92-87C2-410E-8A6C-DC1F1BF6A233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41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Visaptveroša hidrauliskās eļļas analīze un apkope  </a:t>
            </a:r>
          </a:p>
          <a:p>
            <a:r>
              <a:rPr lang="lv-LV" dirty="0"/>
              <a:t>Eļļas stāvokļa pārbaude un reģistrēšana hidraulisko sistēmu bojājumu analīzei  </a:t>
            </a:r>
          </a:p>
          <a:p>
            <a:r>
              <a:rPr lang="lv-LV" dirty="0"/>
              <a:t>Cieto daļiņu skaita un izmēra, viskozitātes, temperatūras, relatīvā mitruma, spiediena, dielektriskās caurlaidības un polaritātes noteikšana  </a:t>
            </a:r>
          </a:p>
          <a:p>
            <a:r>
              <a:rPr lang="lv-LV" dirty="0"/>
              <a:t>Darba šķidrumu, komponentu un pilnu sistēmu tīrīšana  </a:t>
            </a:r>
          </a:p>
          <a:p>
            <a:r>
              <a:rPr lang="lv-LV" dirty="0"/>
              <a:t>Daļējās plūsmas filtru sistēmu, skalošanas iekārtu vai vakuuma žāvēšanas iekārtu uzstādīšana un apkope  </a:t>
            </a:r>
          </a:p>
          <a:p>
            <a:r>
              <a:rPr lang="lv-LV" dirty="0"/>
              <a:t>Mobilā šķidrumu servisa laboratorija ātrai eļļas analīzei uz vietas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084253-DEFD-4E9D-818B-7ECD01EC8F84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64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ŠĶIDRUMU SERVISS</a:t>
            </a:r>
          </a:p>
        </p:txBody>
      </p:sp>
      <p:pic>
        <p:nvPicPr>
          <p:cNvPr id="14" name="Bildplatzhalter 13" descr="Ein Bild, das Person, drinnen enthält.&#10;&#10;Automatisch generierte Beschreibung">
            <a:extLst>
              <a:ext uri="{FF2B5EF4-FFF2-40B4-BE49-F238E27FC236}">
                <a16:creationId xmlns:a16="http://schemas.microsoft.com/office/drawing/2014/main" id="{7084D574-24FA-4ABC-6427-F2301DAB686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Bildplatzhalter 11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17679F8D-11FD-2285-D374-15DC2355885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Bildplatzhalter 15" descr="Ein Bild, das Text, Person, drinnen, Computer enthält.&#10;&#10;Automatisch generierte Beschreibung">
            <a:extLst>
              <a:ext uri="{FF2B5EF4-FFF2-40B4-BE49-F238E27FC236}">
                <a16:creationId xmlns:a16="http://schemas.microsoft.com/office/drawing/2014/main" id="{C31A8308-78D9-EB6F-E2EE-3B452F16F87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hteck 5">
            <a:hlinkClick r:id="rId5" action="ppaction://hlinksldjump"/>
            <a:extLst>
              <a:ext uri="{FF2B5EF4-FFF2-40B4-BE49-F238E27FC236}">
                <a16:creationId xmlns:a16="http://schemas.microsoft.com/office/drawing/2014/main" id="{FF7BDDAB-4AF4-8559-845D-C74371181441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8" name="Back-Button">
            <a:hlinkClick r:id="rId6" action="ppaction://hlinksldjump"/>
            <a:extLst>
              <a:ext uri="{FF2B5EF4-FFF2-40B4-BE49-F238E27FC236}">
                <a16:creationId xmlns:a16="http://schemas.microsoft.com/office/drawing/2014/main" id="{9F53AA05-BA6C-6E3F-C38A-DAA0379DDBAA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64342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Tīra eļļa palielina hidraulisko un eļļošanas sistēmu uzticamību  </a:t>
            </a:r>
          </a:p>
          <a:p>
            <a:r>
              <a:rPr lang="lv-LV" dirty="0"/>
              <a:t>Bojājumus bieži izraisa nepareizas eļļas izmantošana, novecojusi eļļa vai augsts piesārņojuma līmenis  </a:t>
            </a:r>
          </a:p>
          <a:p>
            <a:r>
              <a:rPr lang="lv-LV" dirty="0"/>
              <a:t>Komponentu nodiluma, dīkstāves un ar to saistīto izmaksu samazināšana  </a:t>
            </a:r>
          </a:p>
          <a:p>
            <a:r>
              <a:rPr lang="lv-LV" dirty="0"/>
              <a:t>Dārgu eļļu kalpošanas laika pagarināšana  </a:t>
            </a:r>
          </a:p>
          <a:p>
            <a:r>
              <a:rPr lang="lv-LV" dirty="0"/>
              <a:t>Ražošanas dīkstāves samazināšana un paaugstināta ražošanas uzticamība  </a:t>
            </a:r>
          </a:p>
          <a:p>
            <a:r>
              <a:rPr lang="lv-LV" dirty="0"/>
              <a:t>Šķidrumu servisa darbi tiek veikti, pamatojoties uz eļļas stāvokli, kas nozīmē, ka eļļas apkope vienmēr ir ekonomiski pamatota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F9E7C31-4EFB-4345-8942-F06973D58708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65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ŠĶIDRUMU SERVISS</a:t>
            </a:r>
          </a:p>
        </p:txBody>
      </p:sp>
      <p:pic>
        <p:nvPicPr>
          <p:cNvPr id="18" name="Bildplatzhalter 14" descr="Ein Bild, das Text, Himmel, draußen, Boden enthält.&#10;&#10;Automatisch generierte Beschreibung">
            <a:extLst>
              <a:ext uri="{FF2B5EF4-FFF2-40B4-BE49-F238E27FC236}">
                <a16:creationId xmlns:a16="http://schemas.microsoft.com/office/drawing/2014/main" id="{74C50E7C-E299-4B56-32C1-F41FEA854BA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3836194"/>
            <a:ext cx="3167061" cy="2107406"/>
          </a:xfrm>
        </p:spPr>
      </p:pic>
      <p:pic>
        <p:nvPicPr>
          <p:cNvPr id="20" name="Bildplatzhalter 19" descr="Ein Bild, das Person, rot, Mann, drinnen enthält.&#10;&#10;Automatisch generierte Beschreibung">
            <a:extLst>
              <a:ext uri="{FF2B5EF4-FFF2-40B4-BE49-F238E27FC236}">
                <a16:creationId xmlns:a16="http://schemas.microsoft.com/office/drawing/2014/main" id="{992193E3-8B01-3CDD-35D3-BF957D60741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Bildplatzhalter 12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5296F859-FA2F-166D-88CA-1E1490C4217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Bildplatzhalter 10" descr="Ein Bild, das Person, Mann enthält.&#10;&#10;Automatisch generierte Beschreibung">
            <a:extLst>
              <a:ext uri="{FF2B5EF4-FFF2-40B4-BE49-F238E27FC236}">
                <a16:creationId xmlns:a16="http://schemas.microsoft.com/office/drawing/2014/main" id="{C9227DAF-E682-69A5-BC8C-45458B9311C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hteck 5">
            <a:hlinkClick r:id="rId6" action="ppaction://hlinksldjump"/>
            <a:extLst>
              <a:ext uri="{FF2B5EF4-FFF2-40B4-BE49-F238E27FC236}">
                <a16:creationId xmlns:a16="http://schemas.microsoft.com/office/drawing/2014/main" id="{6E02E989-266F-708D-C91C-52F24C997748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9" name="Back-Button">
            <a:hlinkClick r:id="rId7" action="ppaction://hlinksldjump"/>
            <a:extLst>
              <a:ext uri="{FF2B5EF4-FFF2-40B4-BE49-F238E27FC236}">
                <a16:creationId xmlns:a16="http://schemas.microsoft.com/office/drawing/2014/main" id="{F78049B6-CB9E-1819-AAB4-9670C0AEC9CF}"/>
              </a:ext>
            </a:extLst>
          </p:cNvPr>
          <p:cNvSpPr/>
          <p:nvPr/>
        </p:nvSpPr>
        <p:spPr>
          <a:xfrm>
            <a:off x="9325611" y="1"/>
            <a:ext cx="2565621" cy="6467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222356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platzhalter 11" descr="Ein Bild, das Boden, Person, rot enthält.&#10;&#10;Automatisch generierte Beschreibung">
            <a:extLst>
              <a:ext uri="{FF2B5EF4-FFF2-40B4-BE49-F238E27FC236}">
                <a16:creationId xmlns:a16="http://schemas.microsoft.com/office/drawing/2014/main" id="{4F1A3A02-C6B1-99EC-FD5B-5793F610E83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RŪPNIECISKĀ MONTĀŽA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C85978F7-12E7-4C6A-8A21-6E283034603B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66</a:t>
            </a:fld>
            <a:endParaRPr lang="de-DE"/>
          </a:p>
        </p:txBody>
      </p:sp>
      <p:sp>
        <p:nvSpPr>
          <p:cNvPr id="2" name="Rechteck 1">
            <a:hlinkClick r:id="rId3" action="ppaction://hlinksldjump"/>
            <a:extLst>
              <a:ext uri="{FF2B5EF4-FFF2-40B4-BE49-F238E27FC236}">
                <a16:creationId xmlns:a16="http://schemas.microsoft.com/office/drawing/2014/main" id="{5D4AA2EC-2A5D-D4C6-6EE9-F8C6B3D84F94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581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Ietver visus darbus, kas saistīti ar hidraulisko sistēmu uzstādīšanu, nodošanu ekspluatācijā un apkopi  </a:t>
            </a:r>
          </a:p>
          <a:p>
            <a:r>
              <a:rPr lang="lv-LV" dirty="0"/>
              <a:t>Šļūteņu izgatavošana, cauruļvadu montāža, vadības aprīkojums, visu hidraulisko komponentu nodrošināšana  </a:t>
            </a:r>
          </a:p>
          <a:p>
            <a:r>
              <a:rPr lang="lv-LV" dirty="0"/>
              <a:t>Pilns projektēšanas, projektu plānošanas un realizācijas cikls no viena pakalpojumu sniedzēja (piem., cilindru remonts, cauruļu liekšanas centrs, skalošanas konteiners, hidraulikas servisa konteiners)  </a:t>
            </a:r>
          </a:p>
          <a:p>
            <a:r>
              <a:rPr lang="lv-LV" dirty="0" err="1"/>
              <a:t>Pēcmontāžas</a:t>
            </a:r>
            <a:r>
              <a:rPr lang="lv-LV" dirty="0"/>
              <a:t> pakalpojumi (apkalpošana, pārbaude, bojājumu diagnostika, optimizācija)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9D4E7E7-5A06-4E74-AD4F-141833170327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67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RŪPNIECISKĀ MONTĀŽA</a:t>
            </a:r>
          </a:p>
        </p:txBody>
      </p:sp>
      <p:pic>
        <p:nvPicPr>
          <p:cNvPr id="13" name="Bildplatzhalter 12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8FD2B87F-825A-A2AE-99B4-F6598AD8E90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Bildplatzhalter 10" descr="Ein Bild, das drinnen, Maschine, Ausrüstung enthält.&#10;&#10;Automatisch generierte Beschreibung">
            <a:extLst>
              <a:ext uri="{FF2B5EF4-FFF2-40B4-BE49-F238E27FC236}">
                <a16:creationId xmlns:a16="http://schemas.microsoft.com/office/drawing/2014/main" id="{E6C6D42C-1B4E-DA31-47DC-FA2C4F990E0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hteck 5">
            <a:hlinkClick r:id="rId5" action="ppaction://hlinksldjump"/>
            <a:extLst>
              <a:ext uri="{FF2B5EF4-FFF2-40B4-BE49-F238E27FC236}">
                <a16:creationId xmlns:a16="http://schemas.microsoft.com/office/drawing/2014/main" id="{68BB150B-F066-E6CC-C7AA-47446532E6C5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983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Specializētas montāžas komandas, kas pielāgotas klienta prasībām  </a:t>
            </a:r>
          </a:p>
          <a:p>
            <a:r>
              <a:rPr lang="lv-LV" dirty="0"/>
              <a:t>Augsti kvalificēti tehniķi un inženieri (hidraulikas speciālisti, cauruļu liekšanas speciālisti, montētāji, metinātāji)  </a:t>
            </a:r>
          </a:p>
          <a:p>
            <a:r>
              <a:rPr lang="lv-LV" dirty="0"/>
              <a:t>Jaunākās iekārtas montāžas darbu nodrošināšanai (</a:t>
            </a:r>
            <a:r>
              <a:rPr lang="lv-LV" dirty="0" err="1"/>
              <a:t>mandreļa</a:t>
            </a:r>
            <a:r>
              <a:rPr lang="lv-LV" dirty="0"/>
              <a:t> liekšanas iekārtas, šļūteņu preses, PSA)  </a:t>
            </a:r>
          </a:p>
          <a:p>
            <a:r>
              <a:rPr lang="lv-LV" dirty="0"/>
              <a:t>Plānoto dīkstāves periodu samazināšana līdz minimumam – montāžu veicam laikā, kad citi ir atvaļinājumā  </a:t>
            </a:r>
          </a:p>
          <a:p>
            <a:r>
              <a:rPr lang="lv-LV" dirty="0"/>
              <a:t>Ātrās reaģēšanas komanda īstermiņa dīkstāvēm </a:t>
            </a:r>
            <a:r>
              <a:rPr lang="en-GB" dirty="0"/>
              <a:t> </a:t>
            </a:r>
          </a:p>
          <a:p>
            <a:r>
              <a:rPr lang="lv-LV" dirty="0"/>
              <a:t>Skatīt:</a:t>
            </a:r>
            <a:r>
              <a:rPr lang="en-GB" dirty="0"/>
              <a:t> </a:t>
            </a:r>
            <a:r>
              <a:rPr lang="en-GB" dirty="0" err="1">
                <a:hlinkClick r:id="rId2" action="ppaction://hlinksldjump"/>
              </a:rPr>
              <a:t>Preventīvā</a:t>
            </a:r>
            <a:r>
              <a:rPr lang="en-GB" dirty="0">
                <a:hlinkClick r:id="rId2" action="ppaction://hlinksldjump"/>
              </a:rPr>
              <a:t> </a:t>
            </a:r>
            <a:r>
              <a:rPr lang="en-GB" dirty="0" err="1">
                <a:hlinkClick r:id="rId2" action="ppaction://hlinksldjump"/>
              </a:rPr>
              <a:t>apkope</a:t>
            </a:r>
            <a:endParaRPr lang="en-GB" dirty="0">
              <a:hlinkClick r:id="rId2" action="ppaction://hlinksldjump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0FD613-5D3F-4C85-AA5E-0CC3975C2967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68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RŪPNIECISKĀ MONTĀŽA</a:t>
            </a:r>
          </a:p>
        </p:txBody>
      </p:sp>
      <p:pic>
        <p:nvPicPr>
          <p:cNvPr id="16" name="Bildplatzhalter 15" descr="Ein Bild, das Himmel, draußen enthält.&#10;&#10;Automatisch generierte Beschreibung">
            <a:extLst>
              <a:ext uri="{FF2B5EF4-FFF2-40B4-BE49-F238E27FC236}">
                <a16:creationId xmlns:a16="http://schemas.microsoft.com/office/drawing/2014/main" id="{2FEA5BD2-EE47-6D01-CCEB-5C69E6E70CA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Bildplatzhalter 10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F9484B36-3C5D-FAC6-ED75-73039E8E52B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Rechteck 5">
            <a:hlinkClick r:id="rId5" action="ppaction://hlinksldjump"/>
            <a:extLst>
              <a:ext uri="{FF2B5EF4-FFF2-40B4-BE49-F238E27FC236}">
                <a16:creationId xmlns:a16="http://schemas.microsoft.com/office/drawing/2014/main" id="{B5FD17E6-4A85-8773-B5F6-0612EDE2BEE2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114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5099" y="1619251"/>
            <a:ext cx="5212205" cy="4324350"/>
          </a:xfrm>
        </p:spPr>
        <p:txBody>
          <a:bodyPr/>
          <a:lstStyle/>
          <a:p>
            <a:pPr marL="250825" indent="-250825">
              <a:tabLst>
                <a:tab pos="2484438" algn="l"/>
              </a:tabLst>
            </a:pPr>
            <a:r>
              <a:rPr lang="lv-LV" dirty="0"/>
              <a:t>Automobiļu rūpniecība: VW, Audi, BMW u. c.  </a:t>
            </a:r>
          </a:p>
          <a:p>
            <a:pPr marL="250825" indent="-250825">
              <a:tabLst>
                <a:tab pos="2484438" algn="l"/>
              </a:tabLst>
            </a:pPr>
            <a:r>
              <a:rPr lang="lv-LV" dirty="0"/>
              <a:t>Kuģubūves nozare: MV </a:t>
            </a:r>
            <a:r>
              <a:rPr lang="lv-LV" dirty="0" err="1"/>
              <a:t>Werften</a:t>
            </a:r>
            <a:r>
              <a:rPr lang="lv-LV" dirty="0"/>
              <a:t>, AIDA, </a:t>
            </a:r>
            <a:r>
              <a:rPr lang="lv-LV" dirty="0" err="1"/>
              <a:t>Jan</a:t>
            </a:r>
            <a:r>
              <a:rPr lang="lv-LV" dirty="0"/>
              <a:t> </a:t>
            </a:r>
            <a:r>
              <a:rPr lang="lv-LV" dirty="0" err="1"/>
              <a:t>de</a:t>
            </a:r>
            <a:r>
              <a:rPr lang="lv-LV" dirty="0"/>
              <a:t> </a:t>
            </a:r>
            <a:r>
              <a:rPr lang="lv-LV" dirty="0" err="1"/>
              <a:t>Nul</a:t>
            </a:r>
            <a:r>
              <a:rPr lang="lv-LV" dirty="0"/>
              <a:t>, </a:t>
            </a:r>
            <a:r>
              <a:rPr lang="lv-LV" dirty="0" err="1"/>
              <a:t>Tamsen</a:t>
            </a:r>
            <a:r>
              <a:rPr lang="lv-LV" dirty="0"/>
              <a:t>, </a:t>
            </a:r>
            <a:r>
              <a:rPr lang="lv-LV" dirty="0" err="1"/>
              <a:t>Fassmer</a:t>
            </a:r>
            <a:r>
              <a:rPr lang="lv-LV" dirty="0"/>
              <a:t> u. c.  </a:t>
            </a:r>
          </a:p>
          <a:p>
            <a:pPr marL="250825" indent="-250825">
              <a:tabLst>
                <a:tab pos="2484438" algn="l"/>
              </a:tabLst>
            </a:pPr>
            <a:r>
              <a:rPr lang="lv-LV" dirty="0"/>
              <a:t>Plastmasas apstrāde: </a:t>
            </a:r>
            <a:r>
              <a:rPr lang="lv-LV" dirty="0" err="1"/>
              <a:t>Engel</a:t>
            </a:r>
            <a:r>
              <a:rPr lang="lv-LV" dirty="0"/>
              <a:t>, Krauss </a:t>
            </a:r>
            <a:r>
              <a:rPr lang="lv-LV" dirty="0" err="1"/>
              <a:t>Maffei</a:t>
            </a:r>
            <a:r>
              <a:rPr lang="lv-LV" dirty="0"/>
              <a:t>, </a:t>
            </a:r>
            <a:r>
              <a:rPr lang="lv-LV" dirty="0" err="1"/>
              <a:t>Arburg</a:t>
            </a:r>
            <a:r>
              <a:rPr lang="lv-LV" dirty="0"/>
              <a:t>  </a:t>
            </a:r>
          </a:p>
          <a:p>
            <a:pPr marL="250825" indent="-250825">
              <a:tabLst>
                <a:tab pos="2484438" algn="l"/>
              </a:tabLst>
            </a:pPr>
            <a:r>
              <a:rPr lang="lv-LV" dirty="0"/>
              <a:t>Tērauda rūpniecība: </a:t>
            </a:r>
            <a:r>
              <a:rPr lang="lv-LV" dirty="0" err="1"/>
              <a:t>Salzgitter</a:t>
            </a:r>
            <a:r>
              <a:rPr lang="lv-LV" dirty="0"/>
              <a:t> </a:t>
            </a:r>
            <a:r>
              <a:rPr lang="lv-LV" dirty="0" err="1"/>
              <a:t>Flachstahl</a:t>
            </a:r>
            <a:r>
              <a:rPr lang="lv-LV" dirty="0"/>
              <a:t>, </a:t>
            </a:r>
            <a:r>
              <a:rPr lang="lv-LV" dirty="0" err="1"/>
              <a:t>Thyssen</a:t>
            </a:r>
            <a:r>
              <a:rPr lang="lv-LV" dirty="0"/>
              <a:t>, </a:t>
            </a:r>
            <a:r>
              <a:rPr lang="lv-LV" dirty="0" err="1"/>
              <a:t>Arcelor</a:t>
            </a:r>
            <a:r>
              <a:rPr lang="lv-LV" dirty="0"/>
              <a:t> </a:t>
            </a:r>
            <a:r>
              <a:rPr lang="lv-LV" dirty="0" err="1"/>
              <a:t>Mittal</a:t>
            </a:r>
            <a:r>
              <a:rPr lang="lv-LV" dirty="0"/>
              <a:t> u. c.  </a:t>
            </a:r>
          </a:p>
          <a:p>
            <a:pPr marL="250825" indent="-250825">
              <a:tabLst>
                <a:tab pos="2484438" algn="l"/>
              </a:tabLst>
            </a:pPr>
            <a:r>
              <a:rPr lang="lv-LV" dirty="0"/>
              <a:t>Dzelzceļa transports: DB, Deutsche </a:t>
            </a:r>
            <a:r>
              <a:rPr lang="lv-LV" dirty="0" err="1"/>
              <a:t>Plasser</a:t>
            </a:r>
            <a:r>
              <a:rPr lang="lv-LV" dirty="0"/>
              <a:t>, Alstom, </a:t>
            </a:r>
            <a:r>
              <a:rPr lang="lv-LV" dirty="0" err="1"/>
              <a:t>Schweerbau</a:t>
            </a:r>
            <a:r>
              <a:rPr lang="lv-LV" dirty="0"/>
              <a:t> u. c.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A46C2FB-9ABF-413F-8F7A-2943FCE83EA0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69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RŪPNIECISKĀ MONTĀŽA</a:t>
            </a:r>
          </a:p>
        </p:txBody>
      </p:sp>
      <p:pic>
        <p:nvPicPr>
          <p:cNvPr id="16" name="Bildplatzhalter 12" descr="Ein Bild, das Gebäude enthält.&#10;&#10;Automatisch generierte Beschreibung">
            <a:extLst>
              <a:ext uri="{FF2B5EF4-FFF2-40B4-BE49-F238E27FC236}">
                <a16:creationId xmlns:a16="http://schemas.microsoft.com/office/drawing/2014/main" id="{91C824A5-B817-A763-9483-B3D3678C88C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26"/>
          <a:stretch/>
        </p:blipFill>
        <p:spPr>
          <a:xfrm>
            <a:off x="538164" y="1619250"/>
            <a:ext cx="5508624" cy="4324350"/>
          </a:xfrm>
        </p:spPr>
      </p:pic>
      <p:sp>
        <p:nvSpPr>
          <p:cNvPr id="6" name="Rechteck 5">
            <a:hlinkClick r:id="rId3" action="ppaction://hlinksldjump"/>
            <a:extLst>
              <a:ext uri="{FF2B5EF4-FFF2-40B4-BE49-F238E27FC236}">
                <a16:creationId xmlns:a16="http://schemas.microsoft.com/office/drawing/2014/main" id="{7FF25690-5A7A-4FF5-6D26-4211E8137706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86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30">
            <a:extLst>
              <a:ext uri="{FF2B5EF4-FFF2-40B4-BE49-F238E27FC236}">
                <a16:creationId xmlns:a16="http://schemas.microsoft.com/office/drawing/2014/main" id="{3B6F4239-73A1-CF7B-BA15-EFCB522BA8A3}"/>
              </a:ext>
            </a:extLst>
          </p:cNvPr>
          <p:cNvSpPr/>
          <p:nvPr/>
        </p:nvSpPr>
        <p:spPr>
          <a:xfrm>
            <a:off x="9451497" y="0"/>
            <a:ext cx="2740503" cy="825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ŠĻŪTEŅU PĀRVALDĪBA 2.0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18DEE333-F783-4F42-9157-0BCB67970178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70</a:t>
            </a:fld>
            <a:endParaRPr lang="de-DE"/>
          </a:p>
        </p:txBody>
      </p:sp>
      <p:pic>
        <p:nvPicPr>
          <p:cNvPr id="9" name="Bildplatzhalter 8" descr="Ein Bild, das Text, Person enthält.&#10;&#10;Automatisch generierte Beschreibung">
            <a:extLst>
              <a:ext uri="{FF2B5EF4-FFF2-40B4-BE49-F238E27FC236}">
                <a16:creationId xmlns:a16="http://schemas.microsoft.com/office/drawing/2014/main" id="{B959622D-466F-FF34-C09E-46D9F9E5CC5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358" cy="6858000"/>
          </a:xfrm>
        </p:spPr>
      </p:pic>
    </p:spTree>
    <p:extLst>
      <p:ext uri="{BB962C8B-B14F-4D97-AF65-F5344CB8AC3E}">
        <p14:creationId xmlns:p14="http://schemas.microsoft.com/office/powerpoint/2010/main" val="176983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Pārskats ar visām šļūteņu līnijām un komponentiem, kas marķēti ar X-CODE </a:t>
            </a:r>
            <a:r>
              <a:rPr lang="lv-LV" dirty="0" err="1"/>
              <a:t>My.HANSA</a:t>
            </a:r>
            <a:r>
              <a:rPr lang="lv-LV" dirty="0"/>
              <a:t>-FLEX datubāzē  </a:t>
            </a:r>
          </a:p>
          <a:p>
            <a:r>
              <a:rPr lang="lv-LV" dirty="0"/>
              <a:t>Strukturēts pēc iekārtām un komponentiem optimālai organizācijai  </a:t>
            </a:r>
          </a:p>
          <a:p>
            <a:r>
              <a:rPr lang="lv-LV" dirty="0"/>
              <a:t>Individuāla klasifikācija atbilstoši slodzei vai riska novērtējumam  </a:t>
            </a:r>
          </a:p>
          <a:p>
            <a:r>
              <a:rPr lang="lv-LV" dirty="0"/>
              <a:t>Pārskatāms attēlojums ar viegli uztveramu krāsu shēmu  </a:t>
            </a:r>
          </a:p>
          <a:p>
            <a:r>
              <a:rPr lang="lv-LV" dirty="0"/>
              <a:t>Nomaiņas un pārbaudes datumu pārskats  </a:t>
            </a:r>
          </a:p>
          <a:p>
            <a:r>
              <a:rPr lang="lv-LV" dirty="0"/>
              <a:t>Vienkārša apkopes darbu plānošana – individuāli vai noteiktos intervālos  </a:t>
            </a:r>
          </a:p>
          <a:p>
            <a:r>
              <a:rPr lang="lv-LV" dirty="0"/>
              <a:t>Normatīvajām prasībām atbilstoša vizuālo pārbaužu dokumentēšana PDF formātā</a:t>
            </a:r>
            <a:r>
              <a:rPr lang="en-GB" dirty="0"/>
              <a:t>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21910B-16EA-40DF-89E7-E6042171E817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71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ŠĻŪTEŅU PĀRVALDĪBA 2.0</a:t>
            </a:r>
          </a:p>
        </p:txBody>
      </p:sp>
      <p:sp>
        <p:nvSpPr>
          <p:cNvPr id="6" name="Rechteck 5">
            <a:hlinkClick r:id="rId2" action="ppaction://hlinksldjump"/>
            <a:extLst>
              <a:ext uri="{FF2B5EF4-FFF2-40B4-BE49-F238E27FC236}">
                <a16:creationId xmlns:a16="http://schemas.microsoft.com/office/drawing/2014/main" id="{5F40FF9C-E7A2-676B-EA20-C30A6D7C6DB4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pic>
        <p:nvPicPr>
          <p:cNvPr id="12" name="Bildplatzhalter 11" descr="Ein Bild, das draußen, Person, Motor enthält.&#10;&#10;Automatisch generierte Beschreibung">
            <a:extLst>
              <a:ext uri="{FF2B5EF4-FFF2-40B4-BE49-F238E27FC236}">
                <a16:creationId xmlns:a16="http://schemas.microsoft.com/office/drawing/2014/main" id="{2DD39675-AF9A-B0DB-2C71-6A40A7D33C8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4832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Regulāra hidraulisko šļūteņu līniju pārbaude un nomaiņa, lai novērstu neplānotas iekārtu dīkstāves  </a:t>
            </a:r>
          </a:p>
          <a:p>
            <a:r>
              <a:rPr lang="lv-LV" dirty="0"/>
              <a:t>Normatīvajām prasībām atbilstoša šļūteņu līniju un sistēmu pārbaude un dokumentēšana, ko veic “pilnvarots personāls, līniju aprīkojums”, saskaņā ar </a:t>
            </a:r>
            <a:r>
              <a:rPr lang="lv-LV" dirty="0" err="1"/>
              <a:t>BetrSichV</a:t>
            </a:r>
            <a:r>
              <a:rPr lang="lv-LV" dirty="0"/>
              <a:t>  </a:t>
            </a:r>
          </a:p>
          <a:p>
            <a:r>
              <a:rPr lang="lv-LV" dirty="0"/>
              <a:t>Atbalsts riska novērtējuma sagatavošanā  </a:t>
            </a:r>
          </a:p>
          <a:p>
            <a:pPr marL="0" indent="0">
              <a:buNone/>
            </a:pPr>
            <a:r>
              <a:rPr lang="lv-LV" dirty="0"/>
              <a:t>     -</a:t>
            </a:r>
            <a:r>
              <a:rPr lang="lv-LV" dirty="0" err="1"/>
              <a:t>BetrSichV</a:t>
            </a:r>
            <a:r>
              <a:rPr lang="lv-LV" dirty="0"/>
              <a:t> un DGUV noteikumi 113-020 (iepriekš BGR 237)  </a:t>
            </a:r>
          </a:p>
          <a:p>
            <a:pPr marL="0" indent="0">
              <a:buNone/>
            </a:pPr>
            <a:r>
              <a:rPr lang="lv-LV" dirty="0"/>
              <a:t>     -Mašīnu direktīva 2006/42/EK un DIN EN ISO 4413  </a:t>
            </a:r>
          </a:p>
          <a:p>
            <a:r>
              <a:rPr lang="lv-LV" dirty="0"/>
              <a:t>Atbilstība normatīvajos aktos noteiktajiem apkopes intervāliem, negadījumu riska samazināšana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29AFE57-5065-47A9-95A3-73384BD4B08F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72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ŠĻŪTEŅU PĀRVALDĪBA 2.0</a:t>
            </a:r>
          </a:p>
        </p:txBody>
      </p:sp>
      <p:sp>
        <p:nvSpPr>
          <p:cNvPr id="6" name="Rechteck 5">
            <a:hlinkClick r:id="rId2" action="ppaction://hlinksldjump"/>
            <a:extLst>
              <a:ext uri="{FF2B5EF4-FFF2-40B4-BE49-F238E27FC236}">
                <a16:creationId xmlns:a16="http://schemas.microsoft.com/office/drawing/2014/main" id="{91A00A72-47E8-40C3-1E39-02747D000A77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pic>
        <p:nvPicPr>
          <p:cNvPr id="13" name="Bildplatzhalter 24">
            <a:extLst>
              <a:ext uri="{FF2B5EF4-FFF2-40B4-BE49-F238E27FC236}">
                <a16:creationId xmlns:a16="http://schemas.microsoft.com/office/drawing/2014/main" id="{680B6A0C-D3B9-BE96-3CDD-F6B1D0A3EE3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3275" y="4315054"/>
            <a:ext cx="2703513" cy="1620000"/>
          </a:xfrm>
          <a:prstGeom prst="rect">
            <a:avLst/>
          </a:prstGeom>
          <a:solidFill>
            <a:schemeClr val="accent4"/>
          </a:solidFill>
        </p:spPr>
      </p:pic>
      <p:pic>
        <p:nvPicPr>
          <p:cNvPr id="22" name="Bildplatzhalter 21" descr="Ein Bild, das Text enthält.&#10;&#10;Automatisch generierte Beschreibung">
            <a:extLst>
              <a:ext uri="{FF2B5EF4-FFF2-40B4-BE49-F238E27FC236}">
                <a16:creationId xmlns:a16="http://schemas.microsoft.com/office/drawing/2014/main" id="{A8FBF25B-E692-607F-B205-0E0D4CEC2EC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4864" y="1619250"/>
            <a:ext cx="2701924" cy="2593181"/>
          </a:xfrm>
        </p:spPr>
      </p:pic>
      <p:pic>
        <p:nvPicPr>
          <p:cNvPr id="34" name="Bildplatzhalter 33">
            <a:extLst>
              <a:ext uri="{FF2B5EF4-FFF2-40B4-BE49-F238E27FC236}">
                <a16:creationId xmlns:a16="http://schemas.microsoft.com/office/drawing/2014/main" id="{2E4C0F7A-C690-18DC-3760-8B83906A7A2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1619250"/>
            <a:ext cx="2700336" cy="4324350"/>
          </a:xfrm>
        </p:spPr>
      </p:pic>
    </p:spTree>
    <p:extLst>
      <p:ext uri="{BB962C8B-B14F-4D97-AF65-F5344CB8AC3E}">
        <p14:creationId xmlns:p14="http://schemas.microsoft.com/office/powerpoint/2010/main" val="101065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14DF952E-6AA1-D7F2-4FC0-53363F9C1C53}"/>
              </a:ext>
            </a:extLst>
          </p:cNvPr>
          <p:cNvSpPr/>
          <p:nvPr/>
        </p:nvSpPr>
        <p:spPr>
          <a:xfrm>
            <a:off x="9451497" y="0"/>
            <a:ext cx="2740503" cy="825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pic>
        <p:nvPicPr>
          <p:cNvPr id="12" name="Bildplatzhalter 11" descr="Ein Bild, das rot, schwarz, Gestell enthält.&#10;&#10;Automatisch generierte Beschreibung">
            <a:extLst>
              <a:ext uri="{FF2B5EF4-FFF2-40B4-BE49-F238E27FC236}">
                <a16:creationId xmlns:a16="http://schemas.microsoft.com/office/drawing/2014/main" id="{1152F010-7A60-1FDC-F47A-06DD1CF8C67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KANBAN UN KOMPLEKTĒŠANA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CBE40175-BCEF-44ED-BF2B-F3E8B3A99669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530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Inteliģenta krājumu pārvaldība klienta telpās, balstīta uz faktisko materiālu patēriņu  </a:t>
            </a:r>
          </a:p>
          <a:p>
            <a:r>
              <a:rPr lang="lv-LV" dirty="0"/>
              <a:t>Šļūteņu statīva veidā (šļūteņu </a:t>
            </a:r>
            <a:r>
              <a:rPr lang="lv-LV" dirty="0" err="1"/>
              <a:t>Kanban</a:t>
            </a:r>
            <a:r>
              <a:rPr lang="lv-LV" dirty="0"/>
              <a:t>) vai konteineru versijā (savienojumu </a:t>
            </a:r>
            <a:r>
              <a:rPr lang="lv-LV" dirty="0" err="1"/>
              <a:t>Kanban</a:t>
            </a:r>
            <a:r>
              <a:rPr lang="lv-LV" dirty="0"/>
              <a:t>), kā arī komplektēšanas risinājumi  </a:t>
            </a:r>
          </a:p>
          <a:p>
            <a:r>
              <a:rPr lang="lv-LV" dirty="0"/>
              <a:t>Pārvaldība ar </a:t>
            </a:r>
            <a:r>
              <a:rPr lang="lv-LV" dirty="0" err="1"/>
              <a:t>Kanban</a:t>
            </a:r>
            <a:r>
              <a:rPr lang="lv-LV" dirty="0"/>
              <a:t> kartēm vai </a:t>
            </a:r>
            <a:r>
              <a:rPr lang="lv-LV" dirty="0" err="1"/>
              <a:t>pieslēgumu</a:t>
            </a:r>
            <a:r>
              <a:rPr lang="lv-LV" dirty="0"/>
              <a:t> skenēšanas risinājumam  </a:t>
            </a:r>
          </a:p>
          <a:p>
            <a:r>
              <a:rPr lang="lv-LV" dirty="0"/>
              <a:t>Precīzi definēta materiālu plūsma, izmantojot noteiktu </a:t>
            </a:r>
            <a:r>
              <a:rPr lang="lv-LV" dirty="0" err="1"/>
              <a:t>Kanban</a:t>
            </a:r>
            <a:r>
              <a:rPr lang="lv-LV" dirty="0"/>
              <a:t> sistēmu  </a:t>
            </a:r>
          </a:p>
          <a:p>
            <a:r>
              <a:rPr lang="lv-LV" dirty="0"/>
              <a:t>Krājumu pārvaldības optimizācija – noliktavā tiek turētas tikai īstermiņā nepieciešamās preces  </a:t>
            </a:r>
          </a:p>
          <a:p>
            <a:r>
              <a:rPr lang="lv-LV" dirty="0"/>
              <a:t>Procesu izmaksu samazināšana – nav nepieciešama sarežģīta plānošana vai pasūtīšanas procesi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F14027-3121-49DC-9C92-6E10FE3700CE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74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KANBAN SISTĒMA</a:t>
            </a:r>
          </a:p>
        </p:txBody>
      </p:sp>
      <p:pic>
        <p:nvPicPr>
          <p:cNvPr id="12" name="Bildplatzhalter 11">
            <a:extLst>
              <a:ext uri="{FF2B5EF4-FFF2-40B4-BE49-F238E27FC236}">
                <a16:creationId xmlns:a16="http://schemas.microsoft.com/office/drawing/2014/main" id="{A297BBA4-57DC-1234-5EE7-7927EE4F115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Bildplatzhalter 13" descr="Ein Bild, das Text, Straße, fahrend, bewegt enthält.&#10;&#10;Automatisch generierte Beschreibung">
            <a:extLst>
              <a:ext uri="{FF2B5EF4-FFF2-40B4-BE49-F238E27FC236}">
                <a16:creationId xmlns:a16="http://schemas.microsoft.com/office/drawing/2014/main" id="{2B6240F0-74D8-15C7-6C0D-5C9FDFDC5D1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hteck 5">
            <a:hlinkClick r:id="rId4" action="ppaction://hlinksldjump"/>
            <a:extLst>
              <a:ext uri="{FF2B5EF4-FFF2-40B4-BE49-F238E27FC236}">
                <a16:creationId xmlns:a16="http://schemas.microsoft.com/office/drawing/2014/main" id="{9485BBF3-0FED-8E2E-BC0B-D134F9B86CA4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pic>
        <p:nvPicPr>
          <p:cNvPr id="18" name="Bildplatzhalter 17" descr="Ein Bild, das Text, Person enthält.&#10;&#10;Automatisch generierte Beschreibung">
            <a:extLst>
              <a:ext uri="{FF2B5EF4-FFF2-40B4-BE49-F238E27FC236}">
                <a16:creationId xmlns:a16="http://schemas.microsoft.com/office/drawing/2014/main" id="{C37FCEEC-6440-5CF6-234B-FF65069EF88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8720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Noliktavas un transporta izmaksu samazināšana – telpas izmantošanas optimizācija  </a:t>
            </a:r>
          </a:p>
          <a:p>
            <a:r>
              <a:rPr lang="lv-LV" dirty="0"/>
              <a:t>Noliktavas krājumu līmeņa samazināšana – apgrozāmo līdzekļu samazināšana  </a:t>
            </a:r>
          </a:p>
          <a:p>
            <a:r>
              <a:rPr lang="lv-LV" dirty="0"/>
              <a:t>Uzlabota pieejamība un procesu uzticamība – trūkstoši vai sajaukti komponenti tiek gandrīz pilnībā novērsti  </a:t>
            </a:r>
          </a:p>
          <a:p>
            <a:r>
              <a:rPr lang="lv-LV" dirty="0"/>
              <a:t>Elastības palielināšana – īpaši mainoties piegādes prasībām  </a:t>
            </a:r>
          </a:p>
          <a:p>
            <a:r>
              <a:rPr lang="lv-LV" dirty="0"/>
              <a:t>Konkurētspējas palielināšana – koncentrēšanās uz pamatdarbību un vērtību radošām aktivitātēm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0CE7E1D-3984-4B01-A020-850E27F3378D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75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KANBAN SISTĒMA</a:t>
            </a:r>
          </a:p>
        </p:txBody>
      </p:sp>
      <p:pic>
        <p:nvPicPr>
          <p:cNvPr id="17" name="Bildplatzhalter 16" descr="Ein Bild, das Text, Person, drinnen, Elektronik enthält.&#10;&#10;Automatisch generierte Beschreibung">
            <a:extLst>
              <a:ext uri="{FF2B5EF4-FFF2-40B4-BE49-F238E27FC236}">
                <a16:creationId xmlns:a16="http://schemas.microsoft.com/office/drawing/2014/main" id="{BB0AFCCE-46FA-579C-7402-48F43E567FB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Bildplatzhalter 11" descr="Ein Bild, das Text, drinnen enthält.&#10;&#10;Automatisch generierte Beschreibung">
            <a:extLst>
              <a:ext uri="{FF2B5EF4-FFF2-40B4-BE49-F238E27FC236}">
                <a16:creationId xmlns:a16="http://schemas.microsoft.com/office/drawing/2014/main" id="{17BC1C24-B524-1051-7954-F15D8DBDBFE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7463" y="4324350"/>
            <a:ext cx="2198687" cy="1619250"/>
          </a:xfrm>
        </p:spPr>
      </p:pic>
      <p:sp>
        <p:nvSpPr>
          <p:cNvPr id="6" name="Rechteck 5">
            <a:hlinkClick r:id="rId4" action="ppaction://hlinksldjump"/>
            <a:extLst>
              <a:ext uri="{FF2B5EF4-FFF2-40B4-BE49-F238E27FC236}">
                <a16:creationId xmlns:a16="http://schemas.microsoft.com/office/drawing/2014/main" id="{0B2E9AD5-217E-D15C-D5F5-6D593C91B915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pic>
        <p:nvPicPr>
          <p:cNvPr id="13" name="Bildplatzhalter 15" descr="Ein Bild, das Gebäude enthält.&#10;&#10;Automatisch generierte Beschreibung">
            <a:extLst>
              <a:ext uri="{FF2B5EF4-FFF2-40B4-BE49-F238E27FC236}">
                <a16:creationId xmlns:a16="http://schemas.microsoft.com/office/drawing/2014/main" id="{D9DA3A96-6FF3-13EE-4FA9-87A7EE7E2B3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163" y="1619250"/>
            <a:ext cx="5505450" cy="2592388"/>
          </a:xfrm>
        </p:spPr>
      </p:pic>
    </p:spTree>
    <p:extLst>
      <p:ext uri="{BB962C8B-B14F-4D97-AF65-F5344CB8AC3E}">
        <p14:creationId xmlns:p14="http://schemas.microsoft.com/office/powerpoint/2010/main" val="7521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Klientam pielāgota komponentu vai pilnu mezglu </a:t>
            </a:r>
            <a:r>
              <a:rPr lang="lv-LV" dirty="0" err="1"/>
              <a:t>priekšmontāža</a:t>
            </a:r>
            <a:r>
              <a:rPr lang="lv-LV" dirty="0"/>
              <a:t>  </a:t>
            </a:r>
          </a:p>
          <a:p>
            <a:r>
              <a:rPr lang="lv-LV" dirty="0"/>
              <a:t>Mezgli tiek komplektēti no atsevišķiem elementiem pēc pasūtījuma  </a:t>
            </a:r>
          </a:p>
          <a:p>
            <a:r>
              <a:rPr lang="lv-LV" dirty="0"/>
              <a:t>Komplektos var tikt iekļauti arī trešo pušu piegādātāju komponenti  </a:t>
            </a:r>
          </a:p>
          <a:p>
            <a:r>
              <a:rPr lang="lv-LV" dirty="0"/>
              <a:t>Optimizēts detaļu izvietojums komplektos efektīvākai izmantošanai  </a:t>
            </a:r>
          </a:p>
          <a:p>
            <a:r>
              <a:rPr lang="lv-LV" dirty="0"/>
              <a:t>Noliktavas krājumu samazināšana – jūsu sistēmā tikai viens artikula numurs  </a:t>
            </a:r>
          </a:p>
          <a:p>
            <a:r>
              <a:rPr lang="lv-LV" dirty="0"/>
              <a:t>Ietaupījumi, konsolidējot piegādātājus – viens partneris visām šķidrumu tehnoloģijām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1FB92DC-CA06-42E4-9823-AB7860BF52F2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76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KOMPLEKTĒŠANA </a:t>
            </a:r>
          </a:p>
        </p:txBody>
      </p:sp>
      <p:pic>
        <p:nvPicPr>
          <p:cNvPr id="13" name="Bildplatzhalter 12" descr="Ein Bild, das Text, drinnen, schließen, ausgestaltet enthält.&#10;&#10;Automatisch generierte Beschreibung">
            <a:extLst>
              <a:ext uri="{FF2B5EF4-FFF2-40B4-BE49-F238E27FC236}">
                <a16:creationId xmlns:a16="http://schemas.microsoft.com/office/drawing/2014/main" id="{920EC03E-1634-109C-F9D0-4AF12DFE249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Bildplatzhalter 19">
            <a:extLst>
              <a:ext uri="{FF2B5EF4-FFF2-40B4-BE49-F238E27FC236}">
                <a16:creationId xmlns:a16="http://schemas.microsoft.com/office/drawing/2014/main" id="{9EB3E473-BFEF-A6C8-0F95-17D6725A7B6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8" name="Bildplatzhalter 14">
            <a:extLst>
              <a:ext uri="{FF2B5EF4-FFF2-40B4-BE49-F238E27FC236}">
                <a16:creationId xmlns:a16="http://schemas.microsoft.com/office/drawing/2014/main" id="{ADD8D91D-DE51-2CD6-0780-89A0EDA005CF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Bildplatzhalter 25" descr="Ein Bild, das draußen, Lagerhaus, Gerüstbau, orange enthält.&#10;&#10;Automatisch generierte Beschreibung">
            <a:extLst>
              <a:ext uri="{FF2B5EF4-FFF2-40B4-BE49-F238E27FC236}">
                <a16:creationId xmlns:a16="http://schemas.microsoft.com/office/drawing/2014/main" id="{3AE9202A-E65F-2CF8-9E18-4BA2BE58499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Rechteck 5">
            <a:hlinkClick r:id="rId6" action="ppaction://hlinksldjump"/>
            <a:extLst>
              <a:ext uri="{FF2B5EF4-FFF2-40B4-BE49-F238E27FC236}">
                <a16:creationId xmlns:a16="http://schemas.microsoft.com/office/drawing/2014/main" id="{56278947-0DFE-FBDB-39BE-C6B447CEC7C9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220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platzhalter 12" descr="Ein Bild, das Person, Hand enthält.&#10;&#10;Automatisch generierte Beschreibung">
            <a:extLst>
              <a:ext uri="{FF2B5EF4-FFF2-40B4-BE49-F238E27FC236}">
                <a16:creationId xmlns:a16="http://schemas.microsoft.com/office/drawing/2014/main" id="{10BC95D0-0686-4ADE-E511-8EF64154FEE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358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SKENĒŠANAS RISINĀJUMI</a:t>
            </a:r>
            <a:br>
              <a:rPr lang="en-GB" dirty="0"/>
            </a:b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233729D-AD29-4BDD-9A6D-8354D3EA846C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77</a:t>
            </a:fld>
            <a:endParaRPr lang="de-DE"/>
          </a:p>
        </p:txBody>
      </p:sp>
      <p:sp>
        <p:nvSpPr>
          <p:cNvPr id="2" name="Rechteck 1">
            <a:hlinkClick r:id="rId3" action="ppaction://hlinksldjump"/>
            <a:extLst>
              <a:ext uri="{FF2B5EF4-FFF2-40B4-BE49-F238E27FC236}">
                <a16:creationId xmlns:a16="http://schemas.microsoft.com/office/drawing/2014/main" id="{5ABAA927-67B8-30AA-7BFA-5B37BBC5D2D6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561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619251"/>
            <a:ext cx="6754204" cy="4324350"/>
          </a:xfrm>
        </p:spPr>
        <p:txBody>
          <a:bodyPr/>
          <a:lstStyle/>
          <a:p>
            <a:r>
              <a:rPr lang="lv-LV" dirty="0"/>
              <a:t>Ar skeneri atbalstīta pasūtīšanas sistēma artikulu datu uzskaitei  </a:t>
            </a:r>
          </a:p>
          <a:p>
            <a:r>
              <a:rPr lang="lv-LV" dirty="0"/>
              <a:t>Pasūtījumu dati tiek tieši pārsūtīti uz ERP sistēmu  </a:t>
            </a:r>
          </a:p>
          <a:p>
            <a:r>
              <a:rPr lang="lv-LV" dirty="0"/>
              <a:t>Pasūtīšanas procesu optimizācija – pasūtījums tiek aktivizēts reāllaikā  </a:t>
            </a:r>
          </a:p>
          <a:p>
            <a:r>
              <a:rPr lang="lv-LV" dirty="0"/>
              <a:t>Atkārtoto iepirkumu biežums balstīts uz faktisko materiālu patēriņu  </a:t>
            </a:r>
          </a:p>
          <a:p>
            <a:r>
              <a:rPr lang="lv-LV" dirty="0"/>
              <a:t>Noliktavas krājumu un kapitāla izmaksu samazināšana  </a:t>
            </a:r>
          </a:p>
          <a:p>
            <a:r>
              <a:rPr lang="lv-LV" dirty="0"/>
              <a:t>Preču pieejamības uzlabošana un iztrūkumu samazināšana  </a:t>
            </a:r>
          </a:p>
          <a:p>
            <a:r>
              <a:rPr lang="lv-LV" dirty="0"/>
              <a:t>Nav gaidīšanas laika detaļu trūkuma dēļ ražošanā  </a:t>
            </a:r>
          </a:p>
          <a:p>
            <a:r>
              <a:rPr lang="lv-LV" dirty="0"/>
              <a:t>Procesu uzticamības palielināšana un kļūdu samazināšana – iztrūkstoši vai sajaukti komponenti tiek gandrīz pilnībā novērsti </a:t>
            </a:r>
          </a:p>
          <a:p>
            <a:r>
              <a:rPr lang="lv-LV" dirty="0"/>
              <a:t>Skatīt:</a:t>
            </a:r>
            <a:r>
              <a:rPr lang="en-GB" dirty="0"/>
              <a:t> </a:t>
            </a:r>
            <a:r>
              <a:rPr lang="en-GB" dirty="0">
                <a:hlinkClick r:id="rId2" action="ppaction://hlinksldjump"/>
              </a:rPr>
              <a:t>Kanban un </a:t>
            </a:r>
            <a:r>
              <a:rPr lang="en-GB" dirty="0" err="1">
                <a:hlinkClick r:id="rId2" action="ppaction://hlinksldjump"/>
              </a:rPr>
              <a:t>komplektēšana</a:t>
            </a:r>
            <a:endParaRPr lang="en-GB" dirty="0">
              <a:hlinkClick r:id="rId2" action="ppaction://hlinksldjump"/>
            </a:endParaRPr>
          </a:p>
          <a:p>
            <a:endParaRPr lang="de-DE" dirty="0"/>
          </a:p>
          <a:p>
            <a:endParaRPr lang="de-DE" dirty="0"/>
          </a:p>
        </p:txBody>
      </p:sp>
      <p:pic>
        <p:nvPicPr>
          <p:cNvPr id="22" name="Bildplatzhalter 7" descr="Ein Bild, das Text, Lagerhaus enthält.&#10;&#10;Automatisch generierte Beschreibung">
            <a:extLst>
              <a:ext uri="{FF2B5EF4-FFF2-40B4-BE49-F238E27FC236}">
                <a16:creationId xmlns:a16="http://schemas.microsoft.com/office/drawing/2014/main" id="{3F67B76B-46E4-DBDD-7B67-2FAE068F720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8088" y="1619250"/>
            <a:ext cx="4108450" cy="432435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9FD4E5B-93E1-460D-B68A-288ADAAD5081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78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SKENĒŠANAS RISINĀJUMI</a:t>
            </a:r>
          </a:p>
        </p:txBody>
      </p:sp>
      <p:sp>
        <p:nvSpPr>
          <p:cNvPr id="6" name="Rechteck 5">
            <a:hlinkClick r:id="rId4" action="ppaction://hlinksldjump"/>
            <a:extLst>
              <a:ext uri="{FF2B5EF4-FFF2-40B4-BE49-F238E27FC236}">
                <a16:creationId xmlns:a16="http://schemas.microsoft.com/office/drawing/2014/main" id="{7E801D8E-E67B-35C3-FF40-B1FE23B69901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862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22" descr="Ein Bild, das Text, drinnen enthält.&#10;&#10;Automatisch generierte Beschreibung">
            <a:extLst>
              <a:ext uri="{FF2B5EF4-FFF2-40B4-BE49-F238E27FC236}">
                <a16:creationId xmlns:a16="http://schemas.microsoft.com/office/drawing/2014/main" id="{A2D6A598-1A72-8B58-D467-26033762EBE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Sērijveida ražošana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B9D2012-1CE0-4AF7-A8A1-1780DCA3FC84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79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966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Sērijveida ražošana 2 000 m² ražošanas platībā  </a:t>
            </a:r>
          </a:p>
          <a:p>
            <a:r>
              <a:rPr lang="lv-LV" dirty="0"/>
              <a:t>Līdz 100 000 šļūteņu līniju izgatavošana mēnesī  </a:t>
            </a:r>
          </a:p>
          <a:p>
            <a:r>
              <a:rPr lang="lv-LV" dirty="0"/>
              <a:t>Procesu uzticamība, pateicoties loģiskai ražošanas posmu koordinācijai  </a:t>
            </a:r>
          </a:p>
          <a:p>
            <a:r>
              <a:rPr lang="lv-LV" dirty="0"/>
              <a:t>Mobilā datu ievade, datorizēta krājumu pārvaldība, precīza partiju uzskaite  </a:t>
            </a:r>
          </a:p>
          <a:p>
            <a:r>
              <a:rPr lang="lv-LV" dirty="0"/>
              <a:t>Mūsdienīgas iekārtas: automatizētas griešanas iekārtas, pilnībā automātiskas presēšanas iekārtas, sešas ražošanas līnijas ar elektronisku apstrādes parametru atmiņu</a:t>
            </a:r>
            <a:endParaRPr lang="en-GB" dirty="0"/>
          </a:p>
          <a:p>
            <a:r>
              <a:rPr lang="lv-LV" dirty="0"/>
              <a:t>Skatīt: </a:t>
            </a:r>
            <a:r>
              <a:rPr lang="en-GB" dirty="0"/>
              <a:t> </a:t>
            </a:r>
            <a:r>
              <a:rPr lang="lv-LV" dirty="0">
                <a:hlinkClick r:id="rId2" action="ppaction://hlinksldjump"/>
              </a:rPr>
              <a:t>Cauruļvadu</a:t>
            </a:r>
            <a:r>
              <a:rPr lang="en-GB" dirty="0"/>
              <a:t> </a:t>
            </a:r>
            <a:r>
              <a:rPr lang="lv-LV" dirty="0"/>
              <a:t>un</a:t>
            </a:r>
            <a:r>
              <a:rPr lang="en-GB" dirty="0"/>
              <a:t> </a:t>
            </a:r>
            <a:r>
              <a:rPr lang="en-GB" dirty="0" err="1">
                <a:hlinkClick r:id="rId3" action="ppaction://hlinksldjump"/>
              </a:rPr>
              <a:t>Speciālo</a:t>
            </a:r>
            <a:r>
              <a:rPr lang="en-GB" dirty="0">
                <a:hlinkClick r:id="rId3" action="ppaction://hlinksldjump"/>
              </a:rPr>
              <a:t> </a:t>
            </a:r>
            <a:r>
              <a:rPr lang="en-GB" dirty="0" err="1">
                <a:hlinkClick r:id="rId3" action="ppaction://hlinksldjump"/>
              </a:rPr>
              <a:t>savienojumu</a:t>
            </a:r>
            <a:r>
              <a:rPr lang="lv-LV" dirty="0"/>
              <a:t> sērijveida ražošana</a:t>
            </a:r>
            <a:endParaRPr lang="en-GB" dirty="0">
              <a:hlinkClick r:id="rId3" action="ppaction://hlinksldjump"/>
            </a:endParaRP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97E0D86-EE78-4DC2-9377-0AA381C415E9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80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SĒRIJVEIDA RAŽOŠANA</a:t>
            </a:r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6D2F1BE1-9AC9-861E-39AA-8D55EE2CB87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Bildplatzhalter 14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D0350056-C179-E252-27E9-C2683A25155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Bildplatzhalter 16" descr="Ein Bild, das Text, Szene enthält.&#10;&#10;Automatisch generierte Beschreibung">
            <a:extLst>
              <a:ext uri="{FF2B5EF4-FFF2-40B4-BE49-F238E27FC236}">
                <a16:creationId xmlns:a16="http://schemas.microsoft.com/office/drawing/2014/main" id="{20A5DB86-4776-08A6-0CF9-44376354D38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27462" y="4323600"/>
            <a:ext cx="2216151" cy="1620000"/>
          </a:xfrm>
        </p:spPr>
      </p:pic>
      <p:sp>
        <p:nvSpPr>
          <p:cNvPr id="6" name="Rechteck 5">
            <a:hlinkClick r:id="rId7" action="ppaction://hlinksldjump"/>
            <a:extLst>
              <a:ext uri="{FF2B5EF4-FFF2-40B4-BE49-F238E27FC236}">
                <a16:creationId xmlns:a16="http://schemas.microsoft.com/office/drawing/2014/main" id="{250E5F7D-3AEB-4472-6A8E-69D7A59866D7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751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Integrētas ražošanas jaudas klienta uzņēmumā  </a:t>
            </a:r>
          </a:p>
          <a:p>
            <a:r>
              <a:rPr lang="lv-LV" dirty="0"/>
              <a:t>Nepārtraukta mūsu procesu integrācija klienta ražošanā  </a:t>
            </a:r>
          </a:p>
          <a:p>
            <a:r>
              <a:rPr lang="lv-LV" dirty="0"/>
              <a:t>Pielāgota detaļu noliktava un iekārtas  </a:t>
            </a:r>
          </a:p>
          <a:p>
            <a:r>
              <a:rPr lang="lv-LV" dirty="0"/>
              <a:t>Noliktavas krājumu un ar tiem saistītā piesaistītā kapitāla samazināšana  </a:t>
            </a:r>
          </a:p>
          <a:p>
            <a:r>
              <a:rPr lang="lv-LV" dirty="0"/>
              <a:t>Piegādes veiktspējas optimizācija, pasūtīšanas procesu saīsināšana  </a:t>
            </a:r>
          </a:p>
          <a:p>
            <a:r>
              <a:rPr lang="lv-LV" dirty="0"/>
              <a:t>Konkurētspējas palielināšana – koncentrēšanās uz pamatdarbību un vērtību radošām aktivitātēm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B6BE90-B9FF-49BB-B928-CF7B0C5C5B26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81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SĒRIJVEIDA RAŽOŠANA (RAŽOTNĒ PIE KLIENTA)</a:t>
            </a:r>
          </a:p>
        </p:txBody>
      </p:sp>
      <p:pic>
        <p:nvPicPr>
          <p:cNvPr id="11" name="Bildplatzhalter 10" descr="Ein Bild, das Text, Szene, Boden, draußen enthält.&#10;&#10;Automatisch generierte Beschreibung">
            <a:extLst>
              <a:ext uri="{FF2B5EF4-FFF2-40B4-BE49-F238E27FC236}">
                <a16:creationId xmlns:a16="http://schemas.microsoft.com/office/drawing/2014/main" id="{D17D80BB-67EA-DF05-DD8E-DF040619B57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163" y="1619250"/>
            <a:ext cx="2700337" cy="4324350"/>
          </a:xfrm>
        </p:spPr>
      </p:pic>
      <p:pic>
        <p:nvPicPr>
          <p:cNvPr id="10" name="Bildplatzhalter 9" descr="Ein Bild, das Text, drinnen, Person enthält.&#10;&#10;Automatisch generierte Beschreibung">
            <a:extLst>
              <a:ext uri="{FF2B5EF4-FFF2-40B4-BE49-F238E27FC236}">
                <a16:creationId xmlns:a16="http://schemas.microsoft.com/office/drawing/2014/main" id="{74C1786E-4C26-EE5C-664A-1D16E9BA8CB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6450" y="1619250"/>
            <a:ext cx="2697163" cy="4324350"/>
          </a:xfrm>
        </p:spPr>
      </p:pic>
      <p:sp>
        <p:nvSpPr>
          <p:cNvPr id="6" name="Rechteck 5">
            <a:hlinkClick r:id="rId4" action="ppaction://hlinksldjump"/>
            <a:extLst>
              <a:ext uri="{FF2B5EF4-FFF2-40B4-BE49-F238E27FC236}">
                <a16:creationId xmlns:a16="http://schemas.microsoft.com/office/drawing/2014/main" id="{A62BC388-566C-6FBF-A7C4-608A384ECCBC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115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platzhalter 11" descr="Ein Bild, das Text, Himmel, draußen, LKW enthält.&#10;&#10;Automatisch generierte Beschreibung">
            <a:extLst>
              <a:ext uri="{FF2B5EF4-FFF2-40B4-BE49-F238E27FC236}">
                <a16:creationId xmlns:a16="http://schemas.microsoft.com/office/drawing/2014/main" id="{F4A6D7AE-86CB-13AE-B082-9E080643C59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  <a:p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HIDRAULIKAS SERVISA KONTEINERS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B6A42D46-04C2-46CC-A9F4-68339386184F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82</a:t>
            </a:fld>
            <a:endParaRPr lang="de-DE"/>
          </a:p>
        </p:txBody>
      </p:sp>
      <p:sp>
        <p:nvSpPr>
          <p:cNvPr id="2" name="Rechteck 1">
            <a:hlinkClick r:id="rId3" action="ppaction://hlinksldjump"/>
            <a:extLst>
              <a:ext uri="{FF2B5EF4-FFF2-40B4-BE49-F238E27FC236}">
                <a16:creationId xmlns:a16="http://schemas.microsoft.com/office/drawing/2014/main" id="{0A82B41A-8767-9AC6-B314-44449E02E884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135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050" y="1619251"/>
            <a:ext cx="5326380" cy="4324350"/>
          </a:xfrm>
        </p:spPr>
        <p:txBody>
          <a:bodyPr/>
          <a:lstStyle/>
          <a:p>
            <a:r>
              <a:rPr lang="lv-LV" dirty="0"/>
              <a:t>Mobilā hidraulikas darbnīca grūti pieejamām vietām  </a:t>
            </a:r>
          </a:p>
          <a:p>
            <a:r>
              <a:rPr lang="lv-LV" dirty="0"/>
              <a:t>Ātrs rezerves daļu nodrošinājums attālos un grūti pieejamos reģionos  </a:t>
            </a:r>
          </a:p>
          <a:p>
            <a:r>
              <a:rPr lang="lv-LV" dirty="0"/>
              <a:t>Detaļu noliktava un darbnīca industriāliem pielietojumiem  </a:t>
            </a:r>
          </a:p>
          <a:p>
            <a:r>
              <a:rPr lang="lv-LV" dirty="0"/>
              <a:t>Aprīkots ar plašu detaļu klāstu, tostarp instrumentiem un iekārtām; iespējams paplašināt atbilstoši specifiskām vajadzībām  </a:t>
            </a:r>
          </a:p>
          <a:p>
            <a:r>
              <a:rPr lang="lv-LV" dirty="0"/>
              <a:t>Materiālu krājumi pielāgoti klienta vajadzībām  </a:t>
            </a:r>
          </a:p>
          <a:p>
            <a:r>
              <a:rPr lang="lv-LV" dirty="0"/>
              <a:t>Pieejams 24 stundas diennaktī, septiņas dienas nedēļā  </a:t>
            </a:r>
          </a:p>
          <a:p>
            <a:r>
              <a:rPr lang="lv-LV" dirty="0"/>
              <a:t>Konsultācijas visā uzstādīšanas un ieviešanas posmā  </a:t>
            </a:r>
          </a:p>
          <a:p>
            <a:r>
              <a:rPr lang="lv-LV" dirty="0"/>
              <a:t>Mobilās darbnīcas paplašina apkopes nodaļas darbības iespējas un atbalsta ražošanas nodaļas ātrā paraugu izgatavošanā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5B15AF0-98DB-4CFE-9DC3-855D91BF876E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83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HIDRAULIKAS SERVISA KONTEINERS</a:t>
            </a:r>
          </a:p>
        </p:txBody>
      </p:sp>
      <p:pic>
        <p:nvPicPr>
          <p:cNvPr id="11" name="Bildplatzhalter 10" descr="Ein Bild, das LKW, draußen, Transport, Löffelbagger enthält.&#10;&#10;Automatisch generierte Beschreibung">
            <a:extLst>
              <a:ext uri="{FF2B5EF4-FFF2-40B4-BE49-F238E27FC236}">
                <a16:creationId xmlns:a16="http://schemas.microsoft.com/office/drawing/2014/main" id="{91CE9C21-F680-1853-2F28-0DD26E377CA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Bildplatzhalter 12" descr="Ein Bild, das Text, Himmel, draußen, Outdoorobjekt enthält.&#10;&#10;Automatisch generierte Beschreibung">
            <a:extLst>
              <a:ext uri="{FF2B5EF4-FFF2-40B4-BE49-F238E27FC236}">
                <a16:creationId xmlns:a16="http://schemas.microsoft.com/office/drawing/2014/main" id="{9361EAD3-9577-B82B-A92A-CA4CDF8373A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Rechteck 5">
            <a:hlinkClick r:id="rId4" action="ppaction://hlinksldjump"/>
            <a:extLst>
              <a:ext uri="{FF2B5EF4-FFF2-40B4-BE49-F238E27FC236}">
                <a16:creationId xmlns:a16="http://schemas.microsoft.com/office/drawing/2014/main" id="{6BC88E7E-78EF-392B-42DD-B9D9C0F1FF14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118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311809-C8D2-59E6-C469-6DCEAA4B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Individuāli pielāgoti sadarbības modeļi (noma u.c.)  </a:t>
            </a:r>
          </a:p>
          <a:p>
            <a:r>
              <a:rPr lang="lv-LV" dirty="0"/>
              <a:t>Garantēta ātra pieejamība, īpaši grūti pieejamās vietās (būvlaukumi, </a:t>
            </a:r>
            <a:r>
              <a:rPr lang="lv-LV" dirty="0" err="1"/>
              <a:t>offshore</a:t>
            </a:r>
            <a:r>
              <a:rPr lang="lv-LV" dirty="0"/>
              <a:t> u.c.)  </a:t>
            </a:r>
          </a:p>
          <a:p>
            <a:r>
              <a:rPr lang="lv-LV" dirty="0"/>
              <a:t>Ātrāks un vienkāršāks transports  </a:t>
            </a:r>
          </a:p>
          <a:p>
            <a:r>
              <a:rPr lang="lv-LV" dirty="0"/>
              <a:t>Klienta hidraulikas vajadzības tiek nodrošinātas tieši uz vietas katru dienu  </a:t>
            </a:r>
          </a:p>
          <a:p>
            <a:r>
              <a:rPr lang="lv-LV" dirty="0"/>
              <a:t>Elastīga izvietošana lielos būvlaukumos vai rūpnīcu teritorijās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710EF9-4256-0DDA-E5ED-BCA27E834F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8B5295-1F18-8610-0EE8-F4ACD5E30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9EC8786-0BD1-4E80-8DDD-95BCAF4B592B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D828D3-D0D8-39D2-9108-57DB9180F5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84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F7CC245-AFD6-496C-8B64-B268EEB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HIDRAULIKAS SERVISA KONTEINERS</a:t>
            </a:r>
          </a:p>
        </p:txBody>
      </p:sp>
      <p:pic>
        <p:nvPicPr>
          <p:cNvPr id="11" name="Bildplatzhalter 10" descr="Ein Bild, das Text, Baum, Schnee, draußen enthält.&#10;&#10;Automatisch generierte Beschreibung">
            <a:extLst>
              <a:ext uri="{FF2B5EF4-FFF2-40B4-BE49-F238E27FC236}">
                <a16:creationId xmlns:a16="http://schemas.microsoft.com/office/drawing/2014/main" id="{EAE719EC-D924-525C-9AC4-31014894B77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Bildplatzhalter 16" descr="Ein Bild, das Text, Himmel, draußen, LKW enthält.&#10;&#10;Automatisch generierte Beschreibung">
            <a:extLst>
              <a:ext uri="{FF2B5EF4-FFF2-40B4-BE49-F238E27FC236}">
                <a16:creationId xmlns:a16="http://schemas.microsoft.com/office/drawing/2014/main" id="{4300EE05-73E2-5F5F-4E29-3DEC355C5FA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4" y="4323600"/>
            <a:ext cx="5505450" cy="1620000"/>
          </a:xfrm>
        </p:spPr>
      </p:pic>
      <p:sp>
        <p:nvSpPr>
          <p:cNvPr id="6" name="Rechteck 5">
            <a:hlinkClick r:id="rId4" action="ppaction://hlinksldjump"/>
            <a:extLst>
              <a:ext uri="{FF2B5EF4-FFF2-40B4-BE49-F238E27FC236}">
                <a16:creationId xmlns:a16="http://schemas.microsoft.com/office/drawing/2014/main" id="{29680E39-2583-1026-0F44-BE48FDC138C9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962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platzhalter 12" descr="Ein Bild, das Spiegel, drinnen, Reflexion enthält.&#10;&#10;Automatisch generierte Beschreibung">
            <a:extLst>
              <a:ext uri="{FF2B5EF4-FFF2-40B4-BE49-F238E27FC236}">
                <a16:creationId xmlns:a16="http://schemas.microsoft.com/office/drawing/2014/main" id="{D120A09B-E0BE-2D7E-2C4A-606EBB9C05B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28868-A3D5-BD6F-B469-6B0A6EBC4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v-LV" dirty="0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F55DC3-5413-3D34-C2D9-02DB3521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Cilindru remonts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A3991F-5444-1B97-F329-2BCEE96F9DC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2D5C263-CD65-4AB5-9D76-22CC5961472F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BCFAA-F3B6-20BE-3CBE-8A27CAE012C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dirty="0" smtClean="0"/>
              <a:pPr/>
              <a:t>85</a:t>
            </a:fld>
            <a:endParaRPr lang="de-DE" dirty="0"/>
          </a:p>
        </p:txBody>
      </p:sp>
      <p:sp>
        <p:nvSpPr>
          <p:cNvPr id="2" name="Rechteck 1">
            <a:hlinkClick r:id="rId3" action="ppaction://hlinksldjump"/>
            <a:extLst>
              <a:ext uri="{FF2B5EF4-FFF2-40B4-BE49-F238E27FC236}">
                <a16:creationId xmlns:a16="http://schemas.microsoft.com/office/drawing/2014/main" id="{E6CE9BB5-84B7-8209-3148-647A1DA97B29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3934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ED312A6-6CCB-2225-70C6-9EA5EB2F1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/>
              <a:t>Ražotājneatkarīgs</a:t>
            </a:r>
            <a:r>
              <a:rPr lang="lv-LV" dirty="0"/>
              <a:t> cilindru, sūkņu, motoru un vārstu remonts  </a:t>
            </a:r>
          </a:p>
          <a:p>
            <a:r>
              <a:rPr lang="lv-LV" dirty="0"/>
              <a:t>Pilns serviss, tostarp montāža un uzstādīšana  </a:t>
            </a:r>
          </a:p>
          <a:p>
            <a:r>
              <a:rPr lang="lv-LV" dirty="0"/>
              <a:t>Urbšana, ārējā </a:t>
            </a:r>
            <a:r>
              <a:rPr lang="lv-LV" dirty="0" err="1"/>
              <a:t>apaļslīpēšana</a:t>
            </a:r>
            <a:r>
              <a:rPr lang="lv-LV" dirty="0"/>
              <a:t> un hromēšana  </a:t>
            </a:r>
          </a:p>
          <a:p>
            <a:r>
              <a:rPr lang="lv-LV" dirty="0"/>
              <a:t>Liels CNC apstrādes centrs virpošanai un frēzēšanai  </a:t>
            </a:r>
          </a:p>
          <a:p>
            <a:r>
              <a:rPr lang="lv-LV" dirty="0"/>
              <a:t>Liels zāģēšanas centrs detaļām ar diametru līdz 850 mm  </a:t>
            </a:r>
          </a:p>
          <a:p>
            <a:r>
              <a:rPr lang="lv-LV" dirty="0"/>
              <a:t>Cilindru cauruļu </a:t>
            </a:r>
            <a:r>
              <a:rPr lang="lv-LV" dirty="0" err="1"/>
              <a:t>honēšana</a:t>
            </a:r>
            <a:r>
              <a:rPr lang="lv-LV" dirty="0"/>
              <a:t> ar diametru no 50 līdz 500 mm, garumā virs 6000 mm  </a:t>
            </a:r>
          </a:p>
          <a:p>
            <a:r>
              <a:rPr lang="lv-LV" dirty="0"/>
              <a:t>Virpa konstrukciju elementiem ar diametru līdz 1000 mm un garumu līdz 8000 mm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28868-A3D5-BD6F-B469-6B0A6EBC4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A3991F-5444-1B97-F329-2BCEE96F9DC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4C275D-CBFF-4E33-9BB3-53F8A4AAAE1D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BCFAA-F3B6-20BE-3CBE-8A27CAE012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86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F55DC3-5413-3D34-C2D9-02DB3521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CILINDRU REMONTS</a:t>
            </a:r>
          </a:p>
        </p:txBody>
      </p:sp>
      <p:pic>
        <p:nvPicPr>
          <p:cNvPr id="17" name="Bildplatzhalter 16" descr="Ein Bild, das Person, Projektor enthält.&#10;&#10;Automatisch generierte Beschreibung">
            <a:extLst>
              <a:ext uri="{FF2B5EF4-FFF2-40B4-BE49-F238E27FC236}">
                <a16:creationId xmlns:a16="http://schemas.microsoft.com/office/drawing/2014/main" id="{FD42D1BB-AABC-A61A-9E8B-B80A827FC2A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Bildplatzhalter 12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9B1F488C-126D-0739-5D69-3338AA55F83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Bildplatzhalter 18" descr="Ein Bild, das Person, drinnen, Zahnrad enthält.&#10;&#10;Automatisch generierte Beschreibung">
            <a:extLst>
              <a:ext uri="{FF2B5EF4-FFF2-40B4-BE49-F238E27FC236}">
                <a16:creationId xmlns:a16="http://schemas.microsoft.com/office/drawing/2014/main" id="{C0B1162C-AE54-8169-DCDE-54CEF5A37BEF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7" name="Bildplatzhalter 26" descr="Ein Bild, das Text, drinnen enthält.&#10;&#10;Automatisch generierte Beschreibung">
            <a:extLst>
              <a:ext uri="{FF2B5EF4-FFF2-40B4-BE49-F238E27FC236}">
                <a16:creationId xmlns:a16="http://schemas.microsoft.com/office/drawing/2014/main" id="{1D26BF13-17DE-9780-05E9-86C9583A732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hteck 5">
            <a:hlinkClick r:id="rId6" action="ppaction://hlinksldjump"/>
            <a:extLst>
              <a:ext uri="{FF2B5EF4-FFF2-40B4-BE49-F238E27FC236}">
                <a16:creationId xmlns:a16="http://schemas.microsoft.com/office/drawing/2014/main" id="{14AB6FEE-7864-8F41-415D-72F94C70FF92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563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ED312A6-6CCB-2225-70C6-9EA5EB2F1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Garantija</a:t>
            </a:r>
            <a:r>
              <a:rPr lang="en-GB" dirty="0"/>
              <a:t> </a:t>
            </a:r>
            <a:r>
              <a:rPr lang="en-GB" dirty="0" err="1"/>
              <a:t>remontētajiem</a:t>
            </a:r>
            <a:r>
              <a:rPr lang="en-GB" dirty="0"/>
              <a:t> </a:t>
            </a:r>
            <a:r>
              <a:rPr lang="en-GB" dirty="0" err="1"/>
              <a:t>cilindriem</a:t>
            </a:r>
            <a:r>
              <a:rPr lang="en-GB" dirty="0"/>
              <a:t>  </a:t>
            </a:r>
          </a:p>
          <a:p>
            <a:r>
              <a:rPr lang="en-GB" dirty="0"/>
              <a:t>100% </a:t>
            </a:r>
            <a:r>
              <a:rPr lang="en-GB" dirty="0" err="1"/>
              <a:t>pārbaude</a:t>
            </a:r>
            <a:r>
              <a:rPr lang="en-GB" dirty="0"/>
              <a:t> un </a:t>
            </a:r>
            <a:r>
              <a:rPr lang="en-GB" dirty="0" err="1"/>
              <a:t>funkcionālie</a:t>
            </a:r>
            <a:r>
              <a:rPr lang="en-GB" dirty="0"/>
              <a:t> </a:t>
            </a:r>
            <a:r>
              <a:rPr lang="en-GB" dirty="0" err="1"/>
              <a:t>testi</a:t>
            </a:r>
            <a:r>
              <a:rPr lang="en-GB" dirty="0"/>
              <a:t> (</a:t>
            </a:r>
            <a:r>
              <a:rPr lang="en-GB" dirty="0" err="1"/>
              <a:t>noplūdes</a:t>
            </a:r>
            <a:r>
              <a:rPr lang="en-GB" dirty="0"/>
              <a:t>, </a:t>
            </a:r>
            <a:r>
              <a:rPr lang="en-GB" dirty="0" err="1"/>
              <a:t>metinājuma</a:t>
            </a:r>
            <a:r>
              <a:rPr lang="en-GB" dirty="0"/>
              <a:t> </a:t>
            </a:r>
            <a:r>
              <a:rPr lang="en-GB" dirty="0" err="1"/>
              <a:t>kvalitāte</a:t>
            </a:r>
            <a:r>
              <a:rPr lang="en-GB" dirty="0"/>
              <a:t>, </a:t>
            </a:r>
            <a:r>
              <a:rPr lang="en-GB" dirty="0" err="1"/>
              <a:t>slodzes</a:t>
            </a:r>
            <a:r>
              <a:rPr lang="en-GB" dirty="0"/>
              <a:t> </a:t>
            </a:r>
            <a:r>
              <a:rPr lang="en-GB" dirty="0" err="1"/>
              <a:t>noturēšanas</a:t>
            </a:r>
            <a:r>
              <a:rPr lang="en-GB" dirty="0"/>
              <a:t> un </a:t>
            </a:r>
            <a:r>
              <a:rPr lang="en-GB" dirty="0" err="1"/>
              <a:t>pretbalansa</a:t>
            </a:r>
            <a:r>
              <a:rPr lang="en-GB" dirty="0"/>
              <a:t> </a:t>
            </a:r>
            <a:r>
              <a:rPr lang="en-GB" dirty="0" err="1"/>
              <a:t>testi</a:t>
            </a:r>
            <a:r>
              <a:rPr lang="en-GB" dirty="0"/>
              <a:t> </a:t>
            </a:r>
            <a:r>
              <a:rPr lang="en-GB" dirty="0" err="1"/>
              <a:t>u.c.</a:t>
            </a:r>
            <a:r>
              <a:rPr lang="en-GB" dirty="0"/>
              <a:t>)  </a:t>
            </a:r>
          </a:p>
          <a:p>
            <a:r>
              <a:rPr lang="en-GB" dirty="0" err="1"/>
              <a:t>Vairāk</a:t>
            </a:r>
            <a:r>
              <a:rPr lang="en-GB" dirty="0"/>
              <a:t> </a:t>
            </a:r>
            <a:r>
              <a:rPr lang="en-GB" dirty="0" err="1"/>
              <a:t>nekā</a:t>
            </a:r>
            <a:r>
              <a:rPr lang="en-GB" dirty="0"/>
              <a:t> 8000 </a:t>
            </a:r>
            <a:r>
              <a:rPr lang="en-GB" dirty="0" err="1"/>
              <a:t>standarta</a:t>
            </a:r>
            <a:r>
              <a:rPr lang="en-GB" dirty="0"/>
              <a:t> </a:t>
            </a:r>
            <a:r>
              <a:rPr lang="en-GB" dirty="0" err="1"/>
              <a:t>blīvējumu</a:t>
            </a:r>
            <a:r>
              <a:rPr lang="en-GB" dirty="0"/>
              <a:t> </a:t>
            </a:r>
            <a:r>
              <a:rPr lang="en-GB" dirty="0" err="1"/>
              <a:t>pieejami</a:t>
            </a:r>
            <a:r>
              <a:rPr lang="en-GB" dirty="0"/>
              <a:t> </a:t>
            </a:r>
            <a:r>
              <a:rPr lang="en-GB" dirty="0" err="1"/>
              <a:t>pēc</a:t>
            </a:r>
            <a:r>
              <a:rPr lang="en-GB" dirty="0"/>
              <a:t> </a:t>
            </a:r>
            <a:r>
              <a:rPr lang="en-GB" dirty="0" err="1"/>
              <a:t>pieprasījuma</a:t>
            </a:r>
            <a:r>
              <a:rPr lang="en-GB" dirty="0"/>
              <a:t>, </a:t>
            </a:r>
            <a:r>
              <a:rPr lang="en-GB" dirty="0" err="1"/>
              <a:t>vairāk</a:t>
            </a:r>
            <a:r>
              <a:rPr lang="en-GB" dirty="0"/>
              <a:t> </a:t>
            </a:r>
            <a:r>
              <a:rPr lang="en-GB" dirty="0" err="1"/>
              <a:t>nekā</a:t>
            </a:r>
            <a:r>
              <a:rPr lang="en-GB" dirty="0"/>
              <a:t> 350 </a:t>
            </a:r>
            <a:r>
              <a:rPr lang="en-GB" dirty="0" err="1"/>
              <a:t>dažādi</a:t>
            </a:r>
            <a:r>
              <a:rPr lang="en-GB" dirty="0"/>
              <a:t> </a:t>
            </a:r>
            <a:r>
              <a:rPr lang="en-GB" dirty="0" err="1"/>
              <a:t>pusfabrikāti</a:t>
            </a:r>
            <a:r>
              <a:rPr lang="en-GB" dirty="0"/>
              <a:t> </a:t>
            </a:r>
            <a:r>
              <a:rPr lang="en-GB" dirty="0" err="1"/>
              <a:t>dažādos</a:t>
            </a:r>
            <a:r>
              <a:rPr lang="en-GB" dirty="0"/>
              <a:t> </a:t>
            </a:r>
            <a:r>
              <a:rPr lang="en-GB" dirty="0" err="1"/>
              <a:t>izmēros</a:t>
            </a:r>
            <a:r>
              <a:rPr lang="en-GB" dirty="0"/>
              <a:t> un </a:t>
            </a:r>
            <a:r>
              <a:rPr lang="en-GB" dirty="0" err="1"/>
              <a:t>materiālos</a:t>
            </a:r>
            <a:r>
              <a:rPr lang="en-GB" dirty="0"/>
              <a:t>  </a:t>
            </a:r>
          </a:p>
          <a:p>
            <a:r>
              <a:rPr lang="en-GB" dirty="0" err="1"/>
              <a:t>Individuāli</a:t>
            </a:r>
            <a:r>
              <a:rPr lang="en-GB" dirty="0"/>
              <a:t> </a:t>
            </a:r>
            <a:r>
              <a:rPr lang="en-GB" dirty="0" err="1"/>
              <a:t>blīvējumu</a:t>
            </a:r>
            <a:r>
              <a:rPr lang="en-GB" dirty="0"/>
              <a:t> </a:t>
            </a:r>
            <a:r>
              <a:rPr lang="en-GB" dirty="0" err="1"/>
              <a:t>risinājumi</a:t>
            </a:r>
            <a:r>
              <a:rPr lang="en-GB" dirty="0"/>
              <a:t> </a:t>
            </a:r>
            <a:r>
              <a:rPr lang="en-GB" dirty="0" err="1"/>
              <a:t>pieejami</a:t>
            </a:r>
            <a:r>
              <a:rPr lang="en-GB" dirty="0"/>
              <a:t> </a:t>
            </a:r>
            <a:r>
              <a:rPr lang="en-GB" dirty="0" err="1"/>
              <a:t>līdz</a:t>
            </a:r>
            <a:r>
              <a:rPr lang="en-GB" dirty="0"/>
              <a:t> Ø 2500 mm  </a:t>
            </a:r>
          </a:p>
          <a:p>
            <a:r>
              <a:rPr lang="en-GB" dirty="0"/>
              <a:t>CNC </a:t>
            </a:r>
            <a:r>
              <a:rPr lang="en-GB" dirty="0" err="1"/>
              <a:t>precīzijas</a:t>
            </a:r>
            <a:r>
              <a:rPr lang="en-GB" dirty="0"/>
              <a:t> </a:t>
            </a:r>
            <a:r>
              <a:rPr lang="en-GB" dirty="0" err="1"/>
              <a:t>ražošana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28868-A3D5-BD6F-B469-6B0A6EBC4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A3991F-5444-1B97-F329-2BCEE96F9DC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16C11A-CAE5-4108-837A-960862264B01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BCFAA-F3B6-20BE-3CBE-8A27CAE012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87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F55DC3-5413-3D34-C2D9-02DB3521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CILINDRU REMONTS</a:t>
            </a:r>
          </a:p>
        </p:txBody>
      </p:sp>
      <p:pic>
        <p:nvPicPr>
          <p:cNvPr id="16" name="Bildplatzhalter 15" descr="Ein Bild, das drinnen, Vorbereiten, Fräse enthält.&#10;&#10;Automatisch generierte Beschreibung">
            <a:extLst>
              <a:ext uri="{FF2B5EF4-FFF2-40B4-BE49-F238E27FC236}">
                <a16:creationId xmlns:a16="http://schemas.microsoft.com/office/drawing/2014/main" id="{4A5DE86E-25EE-2E1D-FF0F-333608CF88E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Bildplatzhalter 17" descr="Ein Bild, das Elektronik, Schaltkreis enthält.&#10;&#10;Automatisch generierte Beschreibung">
            <a:extLst>
              <a:ext uri="{FF2B5EF4-FFF2-40B4-BE49-F238E27FC236}">
                <a16:creationId xmlns:a16="http://schemas.microsoft.com/office/drawing/2014/main" id="{0AF9509C-5085-C97C-A014-B1596BBB610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61216566-80CC-7F3C-221B-1E7206D6090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Bildplatzhalter 14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6ECCA2BA-B7CB-5560-DE13-1CD8F6F7522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163" y="1619250"/>
            <a:ext cx="2233612" cy="2106613"/>
          </a:xfrm>
        </p:spPr>
      </p:pic>
      <p:sp>
        <p:nvSpPr>
          <p:cNvPr id="8" name="Rechteck 7">
            <a:hlinkClick r:id="rId6" action="ppaction://hlinksldjump"/>
            <a:extLst>
              <a:ext uri="{FF2B5EF4-FFF2-40B4-BE49-F238E27FC236}">
                <a16:creationId xmlns:a16="http://schemas.microsoft.com/office/drawing/2014/main" id="{4DF2FB70-A4F0-9658-4573-5AE166BFBE38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91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platzhalter 8">
            <a:extLst>
              <a:ext uri="{FF2B5EF4-FFF2-40B4-BE49-F238E27FC236}">
                <a16:creationId xmlns:a16="http://schemas.microsoft.com/office/drawing/2014/main" id="{2B7ED697-6530-2544-B643-BF90D7C96F1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0" y="0"/>
            <a:ext cx="12192358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28868-A3D5-BD6F-B469-6B0A6EBC4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F55DC3-5413-3D34-C2D9-02DB3521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PREVENTĪVĀ APKOPE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A3991F-5444-1B97-F329-2BCEE96F9DC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C3C521E0-E3AA-490E-954A-B3DCA4607972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BCFAA-F3B6-20BE-3CBE-8A27CAE012C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88</a:t>
            </a:fld>
            <a:endParaRPr lang="de-DE"/>
          </a:p>
        </p:txBody>
      </p:sp>
      <p:sp>
        <p:nvSpPr>
          <p:cNvPr id="2" name="Rechteck 1">
            <a:hlinkClick r:id="rId3" action="ppaction://hlinksldjump"/>
            <a:extLst>
              <a:ext uri="{FF2B5EF4-FFF2-40B4-BE49-F238E27FC236}">
                <a16:creationId xmlns:a16="http://schemas.microsoft.com/office/drawing/2014/main" id="{7ED6EF2F-D749-265E-E853-5AA406E7FEE8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554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ED312A6-6CCB-2225-70C6-9EA5EB2F1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Plānotas</a:t>
            </a:r>
            <a:r>
              <a:rPr lang="en-GB" dirty="0"/>
              <a:t> </a:t>
            </a:r>
            <a:r>
              <a:rPr lang="en-GB" dirty="0" err="1"/>
              <a:t>darbības</a:t>
            </a:r>
            <a:r>
              <a:rPr lang="en-GB" dirty="0"/>
              <a:t>, lai </a:t>
            </a:r>
            <a:r>
              <a:rPr lang="en-GB" dirty="0" err="1"/>
              <a:t>izvairītos</a:t>
            </a:r>
            <a:r>
              <a:rPr lang="en-GB" dirty="0"/>
              <a:t> no </a:t>
            </a:r>
            <a:r>
              <a:rPr lang="en-GB" dirty="0" err="1"/>
              <a:t>neplānotām</a:t>
            </a:r>
            <a:r>
              <a:rPr lang="en-GB" dirty="0"/>
              <a:t> </a:t>
            </a:r>
            <a:r>
              <a:rPr lang="en-GB" dirty="0" err="1"/>
              <a:t>iekārtu</a:t>
            </a:r>
            <a:r>
              <a:rPr lang="en-GB" dirty="0"/>
              <a:t> un </a:t>
            </a:r>
            <a:r>
              <a:rPr lang="en-GB" dirty="0" err="1"/>
              <a:t>ražošanas</a:t>
            </a:r>
            <a:r>
              <a:rPr lang="en-GB" dirty="0"/>
              <a:t> </a:t>
            </a:r>
            <a:r>
              <a:rPr lang="en-GB" dirty="0" err="1"/>
              <a:t>iekārtu</a:t>
            </a:r>
            <a:r>
              <a:rPr lang="en-GB" dirty="0"/>
              <a:t> </a:t>
            </a:r>
            <a:r>
              <a:rPr lang="en-GB" dirty="0" err="1"/>
              <a:t>dīkstāvēm</a:t>
            </a:r>
            <a:r>
              <a:rPr lang="en-GB" dirty="0"/>
              <a:t>  </a:t>
            </a:r>
          </a:p>
          <a:p>
            <a:r>
              <a:rPr lang="en-GB" dirty="0" err="1"/>
              <a:t>Preventīvā</a:t>
            </a:r>
            <a:r>
              <a:rPr lang="en-GB" dirty="0"/>
              <a:t> </a:t>
            </a:r>
            <a:r>
              <a:rPr lang="en-GB" dirty="0" err="1"/>
              <a:t>apkope</a:t>
            </a:r>
            <a:r>
              <a:rPr lang="en-GB" dirty="0"/>
              <a:t> </a:t>
            </a:r>
            <a:r>
              <a:rPr lang="en-GB" dirty="0" err="1"/>
              <a:t>palīdz</a:t>
            </a:r>
            <a:r>
              <a:rPr lang="en-GB" dirty="0"/>
              <a:t> </a:t>
            </a:r>
            <a:r>
              <a:rPr lang="en-GB" dirty="0" err="1"/>
              <a:t>samazināt</a:t>
            </a:r>
            <a:r>
              <a:rPr lang="en-GB" dirty="0"/>
              <a:t> </a:t>
            </a:r>
            <a:r>
              <a:rPr lang="en-GB" dirty="0" err="1"/>
              <a:t>izmaksas</a:t>
            </a:r>
            <a:r>
              <a:rPr lang="en-GB" dirty="0"/>
              <a:t> un </a:t>
            </a:r>
            <a:r>
              <a:rPr lang="en-GB" dirty="0" err="1"/>
              <a:t>nodrošināt</a:t>
            </a:r>
            <a:r>
              <a:rPr lang="en-GB" dirty="0"/>
              <a:t> </a:t>
            </a:r>
            <a:r>
              <a:rPr lang="en-GB" dirty="0" err="1"/>
              <a:t>optimālu</a:t>
            </a:r>
            <a:r>
              <a:rPr lang="en-GB" dirty="0"/>
              <a:t> </a:t>
            </a:r>
            <a:r>
              <a:rPr lang="en-GB" dirty="0" err="1"/>
              <a:t>sistēmas</a:t>
            </a:r>
            <a:r>
              <a:rPr lang="en-GB" dirty="0"/>
              <a:t> </a:t>
            </a:r>
            <a:r>
              <a:rPr lang="en-GB" dirty="0" err="1"/>
              <a:t>pieejamību</a:t>
            </a:r>
            <a:r>
              <a:rPr lang="en-GB" dirty="0"/>
              <a:t>  </a:t>
            </a:r>
          </a:p>
          <a:p>
            <a:r>
              <a:rPr lang="en-GB" dirty="0" err="1"/>
              <a:t>Pilnvarots</a:t>
            </a:r>
            <a:r>
              <a:rPr lang="en-GB" dirty="0"/>
              <a:t> </a:t>
            </a:r>
            <a:r>
              <a:rPr lang="en-GB" dirty="0" err="1"/>
              <a:t>personāls</a:t>
            </a:r>
            <a:r>
              <a:rPr lang="en-GB" dirty="0"/>
              <a:t> </a:t>
            </a:r>
            <a:r>
              <a:rPr lang="en-GB" dirty="0" err="1"/>
              <a:t>pārbauda</a:t>
            </a:r>
            <a:r>
              <a:rPr lang="en-GB" dirty="0"/>
              <a:t>, </a:t>
            </a:r>
            <a:r>
              <a:rPr lang="en-GB" dirty="0" err="1"/>
              <a:t>novērtē</a:t>
            </a:r>
            <a:r>
              <a:rPr lang="en-GB" dirty="0"/>
              <a:t> un </a:t>
            </a:r>
            <a:r>
              <a:rPr lang="en-GB" dirty="0" err="1"/>
              <a:t>dokumentē</a:t>
            </a:r>
            <a:r>
              <a:rPr lang="en-GB" dirty="0"/>
              <a:t> </a:t>
            </a:r>
            <a:r>
              <a:rPr lang="en-GB" dirty="0" err="1"/>
              <a:t>hidraulisko</a:t>
            </a:r>
            <a:r>
              <a:rPr lang="en-GB" dirty="0"/>
              <a:t> </a:t>
            </a:r>
            <a:r>
              <a:rPr lang="en-GB" dirty="0" err="1"/>
              <a:t>komponentu</a:t>
            </a:r>
            <a:r>
              <a:rPr lang="en-GB" dirty="0"/>
              <a:t> </a:t>
            </a:r>
            <a:r>
              <a:rPr lang="en-GB" dirty="0" err="1"/>
              <a:t>stāvokli</a:t>
            </a:r>
            <a:r>
              <a:rPr lang="en-GB" dirty="0"/>
              <a:t> </a:t>
            </a:r>
            <a:r>
              <a:rPr lang="en-GB" dirty="0" err="1"/>
              <a:t>jūsu</a:t>
            </a:r>
            <a:r>
              <a:rPr lang="en-GB" dirty="0"/>
              <a:t> </a:t>
            </a:r>
            <a:r>
              <a:rPr lang="en-GB" dirty="0" err="1"/>
              <a:t>sistēmās</a:t>
            </a:r>
            <a:r>
              <a:rPr lang="en-GB" dirty="0"/>
              <a:t>  </a:t>
            </a:r>
          </a:p>
          <a:p>
            <a:r>
              <a:rPr lang="en-GB" dirty="0" err="1"/>
              <a:t>Izmaksu</a:t>
            </a:r>
            <a:r>
              <a:rPr lang="en-GB" dirty="0"/>
              <a:t> </a:t>
            </a:r>
            <a:r>
              <a:rPr lang="en-GB" dirty="0" err="1"/>
              <a:t>samazināšana</a:t>
            </a:r>
            <a:r>
              <a:rPr lang="en-GB" dirty="0"/>
              <a:t>, </a:t>
            </a:r>
            <a:r>
              <a:rPr lang="en-GB" dirty="0" err="1"/>
              <a:t>novēršot</a:t>
            </a:r>
            <a:r>
              <a:rPr lang="en-GB" dirty="0"/>
              <a:t> </a:t>
            </a:r>
            <a:r>
              <a:rPr lang="en-GB" dirty="0" err="1"/>
              <a:t>komponentu</a:t>
            </a:r>
            <a:r>
              <a:rPr lang="en-GB" dirty="0"/>
              <a:t> </a:t>
            </a:r>
            <a:r>
              <a:rPr lang="en-GB" dirty="0" err="1"/>
              <a:t>nodilumu</a:t>
            </a:r>
            <a:r>
              <a:rPr lang="en-GB" dirty="0"/>
              <a:t>, </a:t>
            </a:r>
            <a:r>
              <a:rPr lang="en-GB" dirty="0" err="1"/>
              <a:t>sistēmu</a:t>
            </a:r>
            <a:r>
              <a:rPr lang="en-GB" dirty="0"/>
              <a:t> </a:t>
            </a:r>
            <a:r>
              <a:rPr lang="en-GB" dirty="0" err="1"/>
              <a:t>darbības</a:t>
            </a:r>
            <a:r>
              <a:rPr lang="en-GB" dirty="0"/>
              <a:t> </a:t>
            </a:r>
            <a:r>
              <a:rPr lang="en-GB" dirty="0" err="1"/>
              <a:t>traucējumus</a:t>
            </a:r>
            <a:r>
              <a:rPr lang="en-GB" dirty="0"/>
              <a:t> un </a:t>
            </a:r>
            <a:r>
              <a:rPr lang="en-GB" dirty="0" err="1"/>
              <a:t>ražošanas</a:t>
            </a:r>
            <a:r>
              <a:rPr lang="en-GB" dirty="0"/>
              <a:t> </a:t>
            </a:r>
            <a:r>
              <a:rPr lang="en-GB" dirty="0" err="1"/>
              <a:t>avārijas</a:t>
            </a:r>
            <a:r>
              <a:rPr lang="en-GB" dirty="0"/>
              <a:t> </a:t>
            </a:r>
            <a:r>
              <a:rPr lang="en-GB" dirty="0" err="1"/>
              <a:t>apstāšanos</a:t>
            </a:r>
            <a:r>
              <a:rPr lang="en-GB" dirty="0"/>
              <a:t> </a:t>
            </a:r>
            <a:endParaRPr lang="lv-LV" dirty="0"/>
          </a:p>
          <a:p>
            <a:r>
              <a:rPr lang="lv-LV" dirty="0"/>
              <a:t>Skatīt:</a:t>
            </a:r>
            <a:r>
              <a:rPr lang="en-GB" dirty="0"/>
              <a:t> </a:t>
            </a:r>
            <a:r>
              <a:rPr lang="lv-LV" dirty="0">
                <a:hlinkClick r:id="rId2" action="ppaction://hlinksldjump"/>
              </a:rPr>
              <a:t>Šļūteņu pārvaldība</a:t>
            </a:r>
            <a:endParaRPr lang="en-GB" dirty="0">
              <a:hlinkClick r:id="rId2" action="ppaction://hlinksldjump"/>
            </a:endParaRPr>
          </a:p>
          <a:p>
            <a:r>
              <a:rPr lang="lv-LV" dirty="0"/>
              <a:t>Skatīt:</a:t>
            </a:r>
            <a:r>
              <a:rPr lang="en-GB" dirty="0"/>
              <a:t> </a:t>
            </a:r>
            <a:r>
              <a:rPr lang="lv-LV" dirty="0">
                <a:hlinkClick r:id="rId3" action="ppaction://hlinksldjump"/>
              </a:rPr>
              <a:t>Šķidrumu serviss</a:t>
            </a:r>
            <a:endParaRPr lang="en-GB" dirty="0">
              <a:hlinkClick r:id="rId3" action="ppaction://hlinksldjump"/>
            </a:endParaRP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28868-A3D5-BD6F-B469-6B0A6EBC4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A3991F-5444-1B97-F329-2BCEE96F9DC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028CEF-7291-418A-A7C7-FA4D3A99DE20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BCFAA-F3B6-20BE-3CBE-8A27CAE012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89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F55DC3-5413-3D34-C2D9-02DB3521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PREVENTĪVĀ APKOPE</a:t>
            </a:r>
          </a:p>
        </p:txBody>
      </p:sp>
      <p:pic>
        <p:nvPicPr>
          <p:cNvPr id="11" name="Bildplatzhalter 10" descr="Ein Bild, das Person, drinnen, Arbeitstisch enthält.&#10;&#10;Automatisch generierte Beschreibung">
            <a:extLst>
              <a:ext uri="{FF2B5EF4-FFF2-40B4-BE49-F238E27FC236}">
                <a16:creationId xmlns:a16="http://schemas.microsoft.com/office/drawing/2014/main" id="{AF483ABE-C8F5-E760-2E7B-375B255F324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163" y="1619250"/>
            <a:ext cx="2693987" cy="4324350"/>
          </a:xfrm>
        </p:spPr>
      </p:pic>
      <p:pic>
        <p:nvPicPr>
          <p:cNvPr id="13" name="Bildplatzhalter 12" descr="Ein Bild, das Text enthält.&#10;&#10;Automatisch generierte Beschreibung">
            <a:extLst>
              <a:ext uri="{FF2B5EF4-FFF2-40B4-BE49-F238E27FC236}">
                <a16:creationId xmlns:a16="http://schemas.microsoft.com/office/drawing/2014/main" id="{6A138642-9156-2000-1145-5561ED74CC5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6450" y="1619250"/>
            <a:ext cx="2697163" cy="4324350"/>
          </a:xfrm>
        </p:spPr>
      </p:pic>
      <p:sp>
        <p:nvSpPr>
          <p:cNvPr id="6" name="Rechteck 5">
            <a:hlinkClick r:id="rId6" action="ppaction://hlinksldjump"/>
            <a:extLst>
              <a:ext uri="{FF2B5EF4-FFF2-40B4-BE49-F238E27FC236}">
                <a16:creationId xmlns:a16="http://schemas.microsoft.com/office/drawing/2014/main" id="{1046658F-2ADE-A943-F27B-FFEB132E8812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6972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30">
            <a:extLst>
              <a:ext uri="{FF2B5EF4-FFF2-40B4-BE49-F238E27FC236}">
                <a16:creationId xmlns:a16="http://schemas.microsoft.com/office/drawing/2014/main" id="{45C4209F-B177-A85E-3D54-B697FCB5DACA}"/>
              </a:ext>
            </a:extLst>
          </p:cNvPr>
          <p:cNvSpPr/>
          <p:nvPr/>
        </p:nvSpPr>
        <p:spPr>
          <a:xfrm>
            <a:off x="9451497" y="0"/>
            <a:ext cx="2740503" cy="825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pic>
        <p:nvPicPr>
          <p:cNvPr id="11" name="Bildplatzhalter 2">
            <a:extLst>
              <a:ext uri="{FF2B5EF4-FFF2-40B4-BE49-F238E27FC236}">
                <a16:creationId xmlns:a16="http://schemas.microsoft.com/office/drawing/2014/main" id="{C5866996-D6DF-3B7F-2299-86411329837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28868-A3D5-BD6F-B469-6B0A6EBC4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F55DC3-5413-3D34-C2D9-02DB3521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TEHNISKĀ KONSULTĒŠANA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A3991F-5444-1B97-F329-2BCEE96F9DC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C7695CA6-A55E-4314-A5BD-8D766F8F9BA5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BCFAA-F3B6-20BE-3CBE-8A27CAE012C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90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85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ED312A6-6CCB-2225-70C6-9EA5EB2F1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Tehniskā konsultēšana, projektēšana un modernizācija hidraulisko savienojumu tehnoloģiju jomā  </a:t>
            </a:r>
          </a:p>
          <a:p>
            <a:r>
              <a:rPr lang="lv-LV" dirty="0"/>
              <a:t>Jaunu risinājumu izstrāde un prototipu izgatavošana  </a:t>
            </a:r>
          </a:p>
          <a:p>
            <a:r>
              <a:rPr lang="lv-LV" dirty="0"/>
              <a:t>Sistēmu optimizācija un energoefektivitāte  </a:t>
            </a:r>
          </a:p>
          <a:p>
            <a:r>
              <a:rPr lang="lv-LV" dirty="0"/>
              <a:t>Bojājumu analīze un defektu diagnostika  </a:t>
            </a:r>
          </a:p>
          <a:p>
            <a:r>
              <a:rPr lang="lv-LV" dirty="0"/>
              <a:t>Sistēmu mērījumi un rezultātu izvērtēšana (noplūžu tests, spiediena starpības, spiediena maksimumi u.c.)  </a:t>
            </a:r>
          </a:p>
          <a:p>
            <a:r>
              <a:rPr lang="lv-LV" dirty="0"/>
              <a:t>Ilgtermiņa mērījumi un mērījumu parametri, pielāgoti klienta vajadzībām </a:t>
            </a:r>
          </a:p>
          <a:p>
            <a:r>
              <a:rPr lang="lv-LV" dirty="0"/>
              <a:t>Skatīt:</a:t>
            </a:r>
            <a:r>
              <a:rPr lang="en-GB" dirty="0"/>
              <a:t> </a:t>
            </a:r>
            <a:r>
              <a:rPr lang="en-GB" dirty="0" err="1">
                <a:hlinkClick r:id="rId2" action="ppaction://hlinksldjump"/>
              </a:rPr>
              <a:t>Inženierija</a:t>
            </a:r>
            <a:r>
              <a:rPr lang="en-GB" dirty="0">
                <a:hlinkClick r:id="rId2" action="ppaction://hlinksldjump"/>
              </a:rPr>
              <a:t> un </a:t>
            </a:r>
            <a:r>
              <a:rPr lang="en-GB" dirty="0" err="1">
                <a:hlinkClick r:id="rId2" action="ppaction://hlinksldjump"/>
              </a:rPr>
              <a:t>spēka</a:t>
            </a:r>
            <a:r>
              <a:rPr lang="en-GB" dirty="0">
                <a:hlinkClick r:id="rId2" action="ppaction://hlinksldjump"/>
              </a:rPr>
              <a:t> </a:t>
            </a:r>
            <a:r>
              <a:rPr lang="en-GB" dirty="0" err="1">
                <a:hlinkClick r:id="rId2" action="ppaction://hlinksldjump"/>
              </a:rPr>
              <a:t>agregātu</a:t>
            </a:r>
            <a:r>
              <a:rPr lang="en-GB" dirty="0">
                <a:hlinkClick r:id="rId2" action="ppaction://hlinksldjump"/>
              </a:rPr>
              <a:t> </a:t>
            </a:r>
            <a:r>
              <a:rPr lang="en-GB" dirty="0" err="1">
                <a:hlinkClick r:id="rId2" action="ppaction://hlinksldjump"/>
              </a:rPr>
              <a:t>ražošana</a:t>
            </a:r>
            <a:r>
              <a:rPr lang="en-GB" dirty="0"/>
              <a:t> </a:t>
            </a:r>
          </a:p>
          <a:p>
            <a:r>
              <a:rPr lang="lv-LV" dirty="0"/>
              <a:t>Skatīt:</a:t>
            </a:r>
            <a:r>
              <a:rPr lang="en-GB" dirty="0"/>
              <a:t> </a:t>
            </a:r>
            <a:r>
              <a:rPr lang="en-GB" dirty="0" err="1">
                <a:hlinkClick r:id="rId3" action="ppaction://hlinksldjump"/>
              </a:rPr>
              <a:t>Projektēšana</a:t>
            </a:r>
            <a:r>
              <a:rPr lang="en-GB" dirty="0">
                <a:hlinkClick r:id="rId3" action="ppaction://hlinksldjump"/>
              </a:rPr>
              <a:t> un </a:t>
            </a:r>
            <a:r>
              <a:rPr lang="en-GB" dirty="0" err="1">
                <a:hlinkClick r:id="rId3" action="ppaction://hlinksldjump"/>
              </a:rPr>
              <a:t>uzstādīšana</a:t>
            </a:r>
            <a:r>
              <a:rPr lang="en-GB" dirty="0"/>
              <a:t>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28868-A3D5-BD6F-B469-6B0A6EBC4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A3991F-5444-1B97-F329-2BCEE96F9DC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A8360C-8EFC-4A1B-BC36-C759E001BB56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BCFAA-F3B6-20BE-3CBE-8A27CAE012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91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F55DC3-5413-3D34-C2D9-02DB3521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TEHNISKĀ KONSULTĒŠANA</a:t>
            </a:r>
          </a:p>
        </p:txBody>
      </p:sp>
      <p:pic>
        <p:nvPicPr>
          <p:cNvPr id="13" name="Bildplatzhalter 9" descr="Ein Bild, das Person, Maschine enthält.&#10;&#10;Automatisch generierte Beschreibung">
            <a:extLst>
              <a:ext uri="{FF2B5EF4-FFF2-40B4-BE49-F238E27FC236}">
                <a16:creationId xmlns:a16="http://schemas.microsoft.com/office/drawing/2014/main" id="{3F1F9005-D75C-DEEA-17DE-46852B4064A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3" y="1619250"/>
            <a:ext cx="5505450" cy="2592388"/>
          </a:xfrm>
        </p:spPr>
      </p:pic>
      <p:sp>
        <p:nvSpPr>
          <p:cNvPr id="6" name="Rechteck 5">
            <a:hlinkClick r:id="rId5" action="ppaction://hlinksldjump"/>
            <a:extLst>
              <a:ext uri="{FF2B5EF4-FFF2-40B4-BE49-F238E27FC236}">
                <a16:creationId xmlns:a16="http://schemas.microsoft.com/office/drawing/2014/main" id="{77DB0152-0D9A-0929-C33B-CABA3F68FA20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  <p:pic>
        <p:nvPicPr>
          <p:cNvPr id="11" name="Bildplatzhalter 10" descr="Ein Bild, das Asphalt enthält.&#10;&#10;Automatisch generierte Beschreibung">
            <a:extLst>
              <a:ext uri="{FF2B5EF4-FFF2-40B4-BE49-F238E27FC236}">
                <a16:creationId xmlns:a16="http://schemas.microsoft.com/office/drawing/2014/main" id="{3C52B3FB-F80A-87D9-A36D-71913B5B31D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9415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platzhalter 11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900A8A74-3B48-83B7-0D63-7664079B206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28868-A3D5-BD6F-B469-6B0A6EBC4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F55DC3-5413-3D34-C2D9-02DB3521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KLIENTU APMĀCĪBAS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A3991F-5444-1B97-F329-2BCEE96F9DC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852F712-568A-4269-92C1-4E482F658844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BCFAA-F3B6-20BE-3CBE-8A27CAE012C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92</a:t>
            </a:fld>
            <a:endParaRPr lang="de-DE"/>
          </a:p>
        </p:txBody>
      </p:sp>
      <p:sp>
        <p:nvSpPr>
          <p:cNvPr id="2" name="Rechteck 1">
            <a:hlinkClick r:id="rId3" action="ppaction://hlinksldjump"/>
            <a:extLst>
              <a:ext uri="{FF2B5EF4-FFF2-40B4-BE49-F238E27FC236}">
                <a16:creationId xmlns:a16="http://schemas.microsoft.com/office/drawing/2014/main" id="{38E13D56-4FBF-E73B-815C-C314F8D80B21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360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ED312A6-6CCB-2225-70C6-9EA5EB2F1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8575" y="1619251"/>
            <a:ext cx="6557963" cy="4324350"/>
          </a:xfrm>
        </p:spPr>
        <p:txBody>
          <a:bodyPr/>
          <a:lstStyle/>
          <a:p>
            <a:r>
              <a:rPr lang="lv-LV" dirty="0"/>
              <a:t>Visaptveroša semināru programma par cauruļvadu aprīkojumu, šķidrumu un blīvēšanas tehnoloģijām  </a:t>
            </a:r>
          </a:p>
          <a:p>
            <a:r>
              <a:rPr lang="lv-LV" dirty="0"/>
              <a:t>Plaša semināru programma, kas tiek īstenota moduļu veidā  </a:t>
            </a:r>
          </a:p>
          <a:p>
            <a:r>
              <a:rPr lang="lv-LV" dirty="0"/>
              <a:t>Apmācību kursi stacionārās un mobilās hidraulikas jomā  </a:t>
            </a:r>
          </a:p>
          <a:p>
            <a:r>
              <a:rPr lang="lv-LV" dirty="0"/>
              <a:t>Interaktīvas apmācības uz unikāliem mācību stendiem  </a:t>
            </a:r>
          </a:p>
          <a:p>
            <a:r>
              <a:rPr lang="lv-LV" dirty="0"/>
              <a:t>Seminārus vada pasniedzēji ar praktisku pieredzi  </a:t>
            </a:r>
          </a:p>
          <a:p>
            <a:r>
              <a:rPr lang="lv-LV" dirty="0"/>
              <a:t>Individuāli pielāgots apmācību saturs, iespējama norise arī klienta telpās  </a:t>
            </a:r>
          </a:p>
          <a:p>
            <a:r>
              <a:rPr lang="lv-LV" dirty="0"/>
              <a:t>Labi apmācīts personāls nodrošina cilvēku un vides drošību  </a:t>
            </a:r>
          </a:p>
          <a:p>
            <a:r>
              <a:rPr lang="lv-LV" dirty="0"/>
              <a:t>Speciālistu kompetence palīdz samazināt bojājumu biežumu un iekārtu dīkstāves  </a:t>
            </a:r>
          </a:p>
          <a:p>
            <a:r>
              <a:rPr lang="lv-LV" dirty="0"/>
              <a:t>Pēc apmācību / profesionālās pilnveides kursu pabeigšanas dalībnieki saņem personalizētu IHA sertifikātu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28868-A3D5-BD6F-B469-6B0A6EBC4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Pakalpojumi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A3991F-5444-1B97-F329-2BCEE96F9DC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171A8F-B0C4-4CD9-8074-A9AB264483CB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BCFAA-F3B6-20BE-3CBE-8A27CAE012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93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F55DC3-5413-3D34-C2D9-02DB3521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KLIENTU APMĀCĪBAS</a:t>
            </a:r>
          </a:p>
        </p:txBody>
      </p:sp>
      <p:pic>
        <p:nvPicPr>
          <p:cNvPr id="20" name="Bildplatzhalter 19" descr="Ein Bild, das Person, Mann, rot enthält.&#10;&#10;Automatisch generierte Beschreibung">
            <a:extLst>
              <a:ext uri="{FF2B5EF4-FFF2-40B4-BE49-F238E27FC236}">
                <a16:creationId xmlns:a16="http://schemas.microsoft.com/office/drawing/2014/main" id="{EC6C07D6-798E-337A-0C3E-C303BF9F5B8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63" y="1619250"/>
            <a:ext cx="4103687" cy="1738313"/>
          </a:xfrm>
        </p:spPr>
      </p:pic>
      <p:pic>
        <p:nvPicPr>
          <p:cNvPr id="16" name="Bildplatzhalter 10" descr="Ein Bild, das Arbeitskleidung enthält.&#10;&#10;Automatisch generierte Beschreibung">
            <a:extLst>
              <a:ext uri="{FF2B5EF4-FFF2-40B4-BE49-F238E27FC236}">
                <a16:creationId xmlns:a16="http://schemas.microsoft.com/office/drawing/2014/main" id="{4262D8C0-09B9-8F9B-7C79-86EFF6DAF90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26" b="-326"/>
          <a:stretch/>
        </p:blipFill>
        <p:spPr>
          <a:xfrm>
            <a:off x="538163" y="3492500"/>
            <a:ext cx="4103687" cy="2451100"/>
          </a:xfrm>
        </p:spPr>
      </p:pic>
      <p:sp>
        <p:nvSpPr>
          <p:cNvPr id="6" name="Rechteck 5">
            <a:hlinkClick r:id="rId4" action="ppaction://hlinksldjump"/>
            <a:extLst>
              <a:ext uri="{FF2B5EF4-FFF2-40B4-BE49-F238E27FC236}">
                <a16:creationId xmlns:a16="http://schemas.microsoft.com/office/drawing/2014/main" id="{D79E55C6-C2DF-FCD4-02D6-323B82D93BF6}"/>
              </a:ext>
            </a:extLst>
          </p:cNvPr>
          <p:cNvSpPr/>
          <p:nvPr/>
        </p:nvSpPr>
        <p:spPr>
          <a:xfrm>
            <a:off x="9716770" y="0"/>
            <a:ext cx="2232660" cy="67786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1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788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A3991F-5444-1B97-F329-2BCEE96F9DC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83AE384-6806-463B-8B47-6B7E0A7DC628}" type="datetime1">
              <a:rPr lang="lv-LV" smtClean="0"/>
              <a:t>23.02.2026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BCFAA-F3B6-20BE-3CBE-8A27CAE012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3E3FAAC-A2D3-4B0C-8176-B033F4F6FBCD}" type="slidenum">
              <a:rPr lang="de-DE" smtClean="0"/>
              <a:pPr/>
              <a:t>94</a:t>
            </a:fld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6C771028-84FD-641C-1A8E-93251C397AE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87375" y="1725721"/>
            <a:ext cx="5508625" cy="2239317"/>
          </a:xfrm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PALDIES 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PAR JŪSU UZMANĪBU!</a:t>
            </a:r>
          </a:p>
        </p:txBody>
      </p:sp>
    </p:spTree>
    <p:extLst>
      <p:ext uri="{BB962C8B-B14F-4D97-AF65-F5344CB8AC3E}">
        <p14:creationId xmlns:p14="http://schemas.microsoft.com/office/powerpoint/2010/main" val="64246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ansa_flex_2023">
  <a:themeElements>
    <a:clrScheme name="Hansa-Flex-2023">
      <a:dk1>
        <a:srgbClr val="000000"/>
      </a:dk1>
      <a:lt1>
        <a:sysClr val="window" lastClr="FFFFFF"/>
      </a:lt1>
      <a:dk2>
        <a:srgbClr val="D7102D"/>
      </a:dk2>
      <a:lt2>
        <a:srgbClr val="FFFFFF"/>
      </a:lt2>
      <a:accent1>
        <a:srgbClr val="D7102D"/>
      </a:accent1>
      <a:accent2>
        <a:srgbClr val="ACBCC5"/>
      </a:accent2>
      <a:accent3>
        <a:srgbClr val="D1DCE3"/>
      </a:accent3>
      <a:accent4>
        <a:srgbClr val="ECF1F4"/>
      </a:accent4>
      <a:accent5>
        <a:srgbClr val="34393B"/>
      </a:accent5>
      <a:accent6>
        <a:srgbClr val="748D99"/>
      </a:accent6>
      <a:hlink>
        <a:srgbClr val="000000"/>
      </a:hlink>
      <a:folHlink>
        <a:srgbClr val="000000"/>
      </a:folHlink>
    </a:clrScheme>
    <a:fontScheme name="Benutzerdefiniert 1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0" tIns="0" rIns="0" bIns="0" rtlCol="0" anchor="ctr"/>
      <a:lstStyle>
        <a:defPPr algn="ctr">
          <a:defRPr sz="1100" b="1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ansa_flex_2023" id="{51AD7A51-EE12-4EDE-882C-87AA3F696A47}" vid="{CD590C20-47DA-4629-9E0B-E1E9CA2056A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52e816-e427-4cff-a361-85d237832fd0">
      <Terms xmlns="http://schemas.microsoft.com/office/infopath/2007/PartnerControls"/>
    </lcf76f155ced4ddcb4097134ff3c332f>
    <TaxCatchAll xmlns="028eb6ae-9008-4572-8adf-75a54ed707e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098DA50223C0B4FA8C07A9DE99B82E8" ma:contentTypeVersion="12" ma:contentTypeDescription="Ein neues Dokument erstellen." ma:contentTypeScope="" ma:versionID="43cf57c0a1e44405a912ab98abe35b97">
  <xsd:schema xmlns:xsd="http://www.w3.org/2001/XMLSchema" xmlns:xs="http://www.w3.org/2001/XMLSchema" xmlns:p="http://schemas.microsoft.com/office/2006/metadata/properties" xmlns:ns2="b452e816-e427-4cff-a361-85d237832fd0" xmlns:ns3="028eb6ae-9008-4572-8adf-75a54ed707ed" targetNamespace="http://schemas.microsoft.com/office/2006/metadata/properties" ma:root="true" ma:fieldsID="2a5661a9ecd54f0cfb4d7c97daa67974" ns2:_="" ns3:_="">
    <xsd:import namespace="b452e816-e427-4cff-a361-85d237832fd0"/>
    <xsd:import namespace="028eb6ae-9008-4572-8adf-75a54ed707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52e816-e427-4cff-a361-85d237832f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ildmarkierungen" ma:readOnly="false" ma:fieldId="{5cf76f15-5ced-4ddc-b409-7134ff3c332f}" ma:taxonomyMulti="true" ma:sspId="4f3dfbd3-d3f5-4b90-af1a-38f7c594f1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8eb6ae-9008-4572-8adf-75a54ed707e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b161aa5-311d-4865-bc39-8922695f8249}" ma:internalName="TaxCatchAll" ma:showField="CatchAllData" ma:web="028eb6ae-9008-4572-8adf-75a54ed707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D07C7B-DF2E-4BCB-8074-816D151790AC}">
  <ds:schemaRefs>
    <ds:schemaRef ds:uri="b452e816-e427-4cff-a361-85d237832fd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28eb6ae-9008-4572-8adf-75a54ed707ed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BED6779-3955-45EC-85E7-6A0CD7306A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52e816-e427-4cff-a361-85d237832fd0"/>
    <ds:schemaRef ds:uri="028eb6ae-9008-4572-8adf-75a54ed707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C3403D-AB46-45FF-A92C-EC14ACD948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Hansa_flex_2023</Template>
  <TotalTime>435</TotalTime>
  <Words>4526</Words>
  <Application>Microsoft Office PowerPoint</Application>
  <PresentationFormat>Widescreen</PresentationFormat>
  <Paragraphs>851</Paragraphs>
  <Slides>94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  <vt:variant>
        <vt:lpstr>Custom Shows</vt:lpstr>
      </vt:variant>
      <vt:variant>
        <vt:i4>28</vt:i4>
      </vt:variant>
    </vt:vector>
  </HeadingPairs>
  <TitlesOfParts>
    <vt:vector size="130" baseType="lpstr">
      <vt:lpstr>Arial</vt:lpstr>
      <vt:lpstr>Calibri</vt:lpstr>
      <vt:lpstr>Gilroy Bold</vt:lpstr>
      <vt:lpstr>Segoe UI</vt:lpstr>
      <vt:lpstr>Segoe UI Historic</vt:lpstr>
      <vt:lpstr>Segoe UI Semibold</vt:lpstr>
      <vt:lpstr>Wingdings</vt:lpstr>
      <vt:lpstr>Hansa_flex_2023</vt:lpstr>
      <vt:lpstr>HANSA-FLEX AS  UZŅĒMUMA PREZENTĀCIJA</vt:lpstr>
      <vt:lpstr>VADOŠAIS SISTĒMU PIEGĀDĀTĀJS ŠĶIDRUMU TEHNOLOĢIJU JOMĀ</vt:lpstr>
      <vt:lpstr>KAISLĪBA PRET HIDRAULIKU   VAIRĀK NEKĀ 60 GADU GARUMĀ</vt:lpstr>
      <vt:lpstr>GALVENIE DARBĪBAS RĀDĪTĀJI</vt:lpstr>
      <vt:lpstr>GALVENIE DARBĪBAS RĀDĪTĀJI</vt:lpstr>
      <vt:lpstr>FILIĀLES </vt:lpstr>
      <vt:lpstr>Servisa transportlīdzekļi</vt:lpstr>
      <vt:lpstr>DARBINIEKI </vt:lpstr>
      <vt:lpstr>APGROZĪJUMS UZŅĒMUMU GRUPĀ   (nekonsolidēts)</vt:lpstr>
      <vt:lpstr>MŪSU DARBĪBAS JOMAS</vt:lpstr>
      <vt:lpstr>MŪSU RŪPNIECISKĀ KOMPETENCE</vt:lpstr>
      <vt:lpstr>MŪSU MISIJA</vt:lpstr>
      <vt:lpstr>MŪSU PAKALPOJUMI</vt:lpstr>
      <vt:lpstr>MŪSU PRODUKTU GRUPAS</vt:lpstr>
      <vt:lpstr>TEHNISKĀ KOMPETENCE</vt:lpstr>
      <vt:lpstr>100 % HANSA-FLEX KVALITĀTE</vt:lpstr>
      <vt:lpstr>SERTIFIKĀCIJAS UN APSTIPRINĀJUMI</vt:lpstr>
      <vt:lpstr>VISAPTVEROŠA APMĀCĪBA UN PROFESIONĀLĀ ATTĪSTĪBA</vt:lpstr>
      <vt:lpstr>INDIVIDUĀLI PIELĀGOTI PAKALPOJUMI</vt:lpstr>
      <vt:lpstr>PIEEJAMĪBA GARANTĒTA</vt:lpstr>
      <vt:lpstr>VIENMĒR TUVU</vt:lpstr>
      <vt:lpstr>DOMĀ GLOBĀLI,   RĪKOJIES LOKĀLI</vt:lpstr>
      <vt:lpstr>MUMS IR LIELI PLĀNI NĀKOTNEI</vt:lpstr>
      <vt:lpstr>HIDRAULISKĀS ŠĻŪTENES  </vt:lpstr>
      <vt:lpstr>HIDRAULISKĀS ŠĻŪTENES</vt:lpstr>
      <vt:lpstr>HIDRAULISKĀS ŠĻŪTENES</vt:lpstr>
      <vt:lpstr>METĀLA, PTFE ŠĻŪTENES UN KOMPENSATORI  </vt:lpstr>
      <vt:lpstr>METĀLA ŠĻŪTENES</vt:lpstr>
      <vt:lpstr>PTFE ŠĻŪTENES</vt:lpstr>
      <vt:lpstr>KOMPENSATORI</vt:lpstr>
      <vt:lpstr>RŪPNIECISKĀS ŠĻŪTENES  </vt:lpstr>
      <vt:lpstr>RŪPNIECISKĀS ŠĻŪTENES</vt:lpstr>
      <vt:lpstr>RŪPNIECISKĀS ŠĻŪTENES</vt:lpstr>
      <vt:lpstr>VĪTŅU SAVIENOTĀJI UN ADAPTERI</vt:lpstr>
      <vt:lpstr>VĪTŅU SAVIENOTĀJI UN ADAPTERI</vt:lpstr>
      <vt:lpstr>CAURUĻVADI </vt:lpstr>
      <vt:lpstr>CAURUĻVADI</vt:lpstr>
      <vt:lpstr>CAURUĻVADI</vt:lpstr>
      <vt:lpstr>IZMĒRAM IZGATAVOTAS LIEKTAS CAURULES</vt:lpstr>
      <vt:lpstr>CAURUĻVADI  </vt:lpstr>
      <vt:lpstr>Speciālie veidgabali</vt:lpstr>
      <vt:lpstr>SPECIĀLIE SAVIENOJUMI</vt:lpstr>
      <vt:lpstr>SPECIĀLIE SAVIENOJUMI</vt:lpstr>
      <vt:lpstr>Hidrauliskie </vt:lpstr>
      <vt:lpstr>HIDRAULISKIE CILINDRI</vt:lpstr>
      <vt:lpstr>Blīvējumu tehnoloģijas</vt:lpstr>
      <vt:lpstr>Blīvējumu tehnoloģijas</vt:lpstr>
      <vt:lpstr>BLĪVĒJUMU TEHNOLOĢIJAS</vt:lpstr>
      <vt:lpstr>FILTRĀCIJA </vt:lpstr>
      <vt:lpstr>FILTRĀCIJA</vt:lpstr>
      <vt:lpstr>Filtrācija </vt:lpstr>
      <vt:lpstr>Pneimatika </vt:lpstr>
      <vt:lpstr>Pneimatika </vt:lpstr>
      <vt:lpstr>PNEIMATIKA</vt:lpstr>
      <vt:lpstr>Hidraulikas komponenti</vt:lpstr>
      <vt:lpstr>HIDRAULIKAS KOMPONENTI</vt:lpstr>
      <vt:lpstr>HIDRAULIKAS KOMPONENTI</vt:lpstr>
      <vt:lpstr>HIDRAULISKO AGREGĀTU RAŽOŠANA</vt:lpstr>
      <vt:lpstr>HIDRAULISKO AGREGĀTU RAŽOŠANA</vt:lpstr>
      <vt:lpstr>HIDRAULISKO AGREGĀTU RAŽOŠANA</vt:lpstr>
      <vt:lpstr>ĀTRAIS HIDRAULIKAS SERVISS  </vt:lpstr>
      <vt:lpstr>ĀTRAIS HIDRAULIKAS SERVISS</vt:lpstr>
      <vt:lpstr>Šķidrumu serviss</vt:lpstr>
      <vt:lpstr>ŠĶIDRUMU SERVISS</vt:lpstr>
      <vt:lpstr>ŠĶIDRUMU SERVISS</vt:lpstr>
      <vt:lpstr>RŪPNIECISKĀ MONTĀŽA</vt:lpstr>
      <vt:lpstr>RŪPNIECISKĀ MONTĀŽA</vt:lpstr>
      <vt:lpstr>RŪPNIECISKĀ MONTĀŽA</vt:lpstr>
      <vt:lpstr>RŪPNIECISKĀ MONTĀŽA</vt:lpstr>
      <vt:lpstr>ŠĻŪTEŅU PĀRVALDĪBA 2.0</vt:lpstr>
      <vt:lpstr>ŠĻŪTEŅU PĀRVALDĪBA 2.0</vt:lpstr>
      <vt:lpstr>ŠĻŪTEŅU PĀRVALDĪBA 2.0</vt:lpstr>
      <vt:lpstr>KANBAN UN KOMPLEKTĒŠANA</vt:lpstr>
      <vt:lpstr>KANBAN SISTĒMA</vt:lpstr>
      <vt:lpstr>KANBAN SISTĒMA</vt:lpstr>
      <vt:lpstr>KOMPLEKTĒŠANA </vt:lpstr>
      <vt:lpstr>SKENĒŠANAS RISINĀJUMI </vt:lpstr>
      <vt:lpstr>SKENĒŠANAS RISINĀJUMI</vt:lpstr>
      <vt:lpstr>Sērijveida ražošana</vt:lpstr>
      <vt:lpstr>SĒRIJVEIDA RAŽOŠANA</vt:lpstr>
      <vt:lpstr>SĒRIJVEIDA RAŽOŠANA (RAŽOTNĒ PIE KLIENTA)</vt:lpstr>
      <vt:lpstr>HIDRAULIKAS SERVISA KONTEINERS</vt:lpstr>
      <vt:lpstr>HIDRAULIKAS SERVISA KONTEINERS</vt:lpstr>
      <vt:lpstr>HIDRAULIKAS SERVISA KONTEINERS</vt:lpstr>
      <vt:lpstr>Cilindru remonts</vt:lpstr>
      <vt:lpstr>CILINDRU REMONTS</vt:lpstr>
      <vt:lpstr>CILINDRU REMONTS</vt:lpstr>
      <vt:lpstr>PREVENTĪVĀ APKOPE</vt:lpstr>
      <vt:lpstr>PREVENTĪVĀ APKOPE</vt:lpstr>
      <vt:lpstr>TEHNISKĀ KONSULTĒŠANA</vt:lpstr>
      <vt:lpstr>TEHNISKĀ KONSULTĒŠANA</vt:lpstr>
      <vt:lpstr>KLIENTU APMĀCĪBAS</vt:lpstr>
      <vt:lpstr>KLIENTU APMĀCĪBAS</vt:lpstr>
      <vt:lpstr>PowerPoint Presentation</vt:lpstr>
      <vt:lpstr>01 Unternehmen</vt:lpstr>
      <vt:lpstr>Dienstleistungen-Übersicht</vt:lpstr>
      <vt:lpstr>Produkte Übersicht</vt:lpstr>
      <vt:lpstr>02-Erfolgsfaktoren</vt:lpstr>
      <vt:lpstr>P-01 Hydr. Schläuche</vt:lpstr>
      <vt:lpstr>P-02 Metall PTFE Schläuche</vt:lpstr>
      <vt:lpstr>P-03 Indutrieschläuche</vt:lpstr>
      <vt:lpstr>P-04 Verschraubungen adapter</vt:lpstr>
      <vt:lpstr>P-05 Rohrleitungen</vt:lpstr>
      <vt:lpstr>P-06 Sonderamaturen</vt:lpstr>
      <vt:lpstr>P-07 Hydraulikzylinder</vt:lpstr>
      <vt:lpstr>P-08 Dichtungen</vt:lpstr>
      <vt:lpstr>P-09 Filtration</vt:lpstr>
      <vt:lpstr>P -10 Pneumatik</vt:lpstr>
      <vt:lpstr>P-11 Hydro-komponenten</vt:lpstr>
      <vt:lpstr>P-12 Agregatebau</vt:lpstr>
      <vt:lpstr>D-13 Hydr. Sofortservice</vt:lpstr>
      <vt:lpstr>D-14 Fluidservice</vt:lpstr>
      <vt:lpstr>D-15 Industriemontage</vt:lpstr>
      <vt:lpstr>D-16 Schlauchmanagment</vt:lpstr>
      <vt:lpstr>D-17 Kaban</vt:lpstr>
      <vt:lpstr>D-18 Scanner</vt:lpstr>
      <vt:lpstr>D-19 Serienfertigung Werk in  Werk</vt:lpstr>
      <vt:lpstr>D-20 Hydo service container</vt:lpstr>
      <vt:lpstr>D-21 Zylinderreparatur</vt:lpstr>
      <vt:lpstr>D-22 Instandhaltung</vt:lpstr>
      <vt:lpstr>D-23 Tech. Beratung</vt:lpstr>
      <vt:lpstr>D-24 Kundenschulung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Tabellen „Beisliele“</dc:title>
  <dc:creator>HANSA-FLEX HIDRAULIKA SIA</dc:creator>
  <cp:lastModifiedBy>Senkovs, Raitis</cp:lastModifiedBy>
  <cp:revision>269</cp:revision>
  <dcterms:created xsi:type="dcterms:W3CDTF">2023-01-24T16:30:34Z</dcterms:created>
  <dcterms:modified xsi:type="dcterms:W3CDTF">2026-02-23T08:57:39Z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0x0101002FEC6661E422A2449320EA1E0FF005A7</vt:lpwstr>
  </property>
  <property fmtid="{D5CDD505-2E9C-101B-9397-08002B2CF9AE}" pid="3" name="MediaServiceImageTags">
    <vt:lpwstr/>
  </property>
</Properties>
</file>